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</p:sldIdLst>
  <p:sldSz cx="12192000" cy="6858000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eI7Hygp4b7aj2dbUHHkjt+W83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customschemas.google.com/relationships/presentationmetadata" Target="meta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0916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5413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553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7233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008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7432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5449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9295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3" name="Google Shape;2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7406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50" name="Google Shape;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8684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57" name="Google Shape;2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79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84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692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6957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989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250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393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136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266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7" name="Google Shape;27;p2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30" name="Google Shape;30;p2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A3C9E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</p:sp>
        <p:sp>
          <p:nvSpPr>
            <p:cNvPr id="32" name="Google Shape;32;p2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B2126C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1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rgbClr val="EA3C9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5400"/>
              <a:buFont typeface="Trebuchet MS"/>
              <a:buNone/>
              <a:defRPr sz="5400">
                <a:solidFill>
                  <a:srgbClr val="EA3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2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3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3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4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4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2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2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20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20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2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0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20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A3C9E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20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B2126C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EA3C9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14.jp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16.jp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18.jp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ef.org/" TargetMode="External" /><Relationship Id="rId2" Type="http://schemas.openxmlformats.org/officeDocument/2006/relationships/hyperlink" Target="http://www.dkg.org/" TargetMode="External" /><Relationship Id="rId1" Type="http://schemas.openxmlformats.org/officeDocument/2006/relationships/slideLayout" Target="../slideLayouts/slideLayout5.xml" /><Relationship Id="rId4" Type="http://schemas.openxmlformats.org/officeDocument/2006/relationships/hyperlink" Target="http://www.dkgtexas.org/" TargetMode="Externa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3.png" /><Relationship Id="rId4" Type="http://schemas.openxmlformats.org/officeDocument/2006/relationships/image" Target="../media/image2.jp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1507067" y="0"/>
            <a:ext cx="7766936" cy="405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5400"/>
              <a:buFont typeface="Trebuchet MS"/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TSO Programs and Service Projects Area</a:t>
            </a:r>
            <a:br>
              <a:rPr lang="en-US" dirty="0"/>
            </a:br>
            <a:r>
              <a:rPr lang="en-US" dirty="0"/>
              <a:t>Workshop Presentation</a:t>
            </a:r>
            <a:endParaRPr dirty="0"/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Trebuchet MS"/>
              <a:buNone/>
            </a:pPr>
            <a:r>
              <a:rPr lang="en-US" dirty="0"/>
              <a:t>Collect school supplies mid year for teachers </a:t>
            </a:r>
            <a:endParaRPr dirty="0"/>
          </a:p>
        </p:txBody>
      </p:sp>
      <p:pic>
        <p:nvPicPr>
          <p:cNvPr id="200" name="Google Shape;200;p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0242" b="10241"/>
          <a:stretch/>
        </p:blipFill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9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/>
              <a:t>Chapter Recognitions</a:t>
            </a:r>
            <a:endParaRPr/>
          </a:p>
        </p:txBody>
      </p:sp>
      <p:pic>
        <p:nvPicPr>
          <p:cNvPr id="207" name="Google Shape;207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3659"/>
          <a:stretch/>
        </p:blipFill>
        <p:spPr>
          <a:xfrm>
            <a:off x="2493825" y="1395350"/>
            <a:ext cx="5640900" cy="46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Trebuchet MS"/>
              <a:buNone/>
            </a:pPr>
            <a:r>
              <a:rPr lang="en-US"/>
              <a:t>Honoring Outstanding Member</a:t>
            </a:r>
            <a:endParaRPr/>
          </a:p>
        </p:txBody>
      </p:sp>
      <p:pic>
        <p:nvPicPr>
          <p:cNvPr id="213" name="Google Shape;213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0242" b="10241"/>
          <a:stretch/>
        </p:blipFill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r>
              <a:rPr lang="en-US" dirty="0"/>
              <a:t>Does your chapter  award an achievement award?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r>
              <a:rPr lang="en-US" dirty="0"/>
              <a:t>Recognize members who have 5-10-25-50+  years in DKG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r>
              <a:rPr lang="en-US" dirty="0"/>
              <a:t>Celebrate events with members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dirty="0"/>
              <a:t>Invite another chapter to have a meeting or fund raising  event with your chapter (in person or zoom)</a:t>
            </a:r>
            <a:endParaRPr dirty="0"/>
          </a:p>
        </p:txBody>
      </p:sp>
      <p:sp>
        <p:nvSpPr>
          <p:cNvPr id="220" name="Google Shape;220;p12"/>
          <p:cNvSpPr txBox="1">
            <a:spLocks noGrp="1"/>
          </p:cNvSpPr>
          <p:nvPr>
            <p:ph type="body" idx="1"/>
          </p:nvPr>
        </p:nvSpPr>
        <p:spPr>
          <a:xfrm>
            <a:off x="677329" y="1828800"/>
            <a:ext cx="7725900" cy="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b="1" dirty="0"/>
              <a:t> 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221" name="Google Shape;221;p1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77961" y="2449976"/>
            <a:ext cx="5759700" cy="34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000"/>
              <a:buFont typeface="Trebuchet MS"/>
              <a:buNone/>
            </a:pPr>
            <a:r>
              <a:rPr lang="en-US" dirty="0"/>
              <a:t>Attend DKG events and</a:t>
            </a:r>
            <a:br>
              <a:rPr lang="en-US" dirty="0"/>
            </a:br>
            <a:r>
              <a:rPr lang="en-US" dirty="0"/>
              <a:t>share with chapter </a:t>
            </a:r>
            <a:br>
              <a:rPr lang="en-US" dirty="0"/>
            </a:br>
            <a:endParaRPr dirty="0"/>
          </a:p>
        </p:txBody>
      </p:sp>
      <p:pic>
        <p:nvPicPr>
          <p:cNvPr id="227" name="Google Shape;227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81350" y="1610924"/>
            <a:ext cx="6275700" cy="37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3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 dirty="0"/>
              <a:t>Area Workshops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 dirty="0"/>
              <a:t>State Convention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 dirty="0"/>
              <a:t>International Convention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dirty="0"/>
              <a:t>Service Projects ideas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/>
              <a:t>Making goody bags for teachers</a:t>
            </a:r>
            <a:endParaRPr/>
          </a:p>
        </p:txBody>
      </p:sp>
      <p:pic>
        <p:nvPicPr>
          <p:cNvPr id="239" name="Google Shape;239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7325" y="1721925"/>
            <a:ext cx="4184700" cy="38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89525" y="2924374"/>
            <a:ext cx="4184650" cy="2353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dirty="0"/>
              <a:t>Collecting Educational Items to share</a:t>
            </a:r>
            <a:endParaRPr dirty="0"/>
          </a:p>
        </p:txBody>
      </p:sp>
      <p:pic>
        <p:nvPicPr>
          <p:cNvPr id="246" name="Google Shape;246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13855" y="2160588"/>
            <a:ext cx="2911077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785442" y="2160588"/>
            <a:ext cx="2792815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dirty="0"/>
              <a:t>Making items of need identified in community based programs</a:t>
            </a:r>
            <a:endParaRPr dirty="0"/>
          </a:p>
        </p:txBody>
      </p:sp>
      <p:pic>
        <p:nvPicPr>
          <p:cNvPr id="253" name="Google Shape;253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7863" y="2532658"/>
            <a:ext cx="4183062" cy="3137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89525" y="2924374"/>
            <a:ext cx="4184650" cy="2353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you find ideas for programs and projects?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the following websites</a:t>
            </a:r>
          </a:p>
          <a:p>
            <a:r>
              <a:rPr lang="en-US" dirty="0">
                <a:hlinkClick r:id="rId2"/>
              </a:rPr>
              <a:t>www.dkg.org</a:t>
            </a:r>
            <a:r>
              <a:rPr lang="en-US" dirty="0"/>
              <a:t>  (Programs and Projects)</a:t>
            </a:r>
          </a:p>
          <a:p>
            <a:r>
              <a:rPr lang="en-US" dirty="0">
                <a:hlinkClick r:id="rId3"/>
              </a:rPr>
              <a:t>www.astef.org</a:t>
            </a:r>
            <a:r>
              <a:rPr lang="en-US" dirty="0"/>
              <a:t>  (Project ideas)</a:t>
            </a:r>
          </a:p>
          <a:p>
            <a:r>
              <a:rPr lang="en-US" dirty="0">
                <a:hlinkClick r:id="rId4"/>
              </a:rPr>
              <a:t>www.dkgtexas.org</a:t>
            </a:r>
            <a:r>
              <a:rPr lang="en-US" dirty="0"/>
              <a:t> (Programs and Service Projects)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Check out available grants for projects</a:t>
            </a:r>
          </a:p>
          <a:p>
            <a:r>
              <a:rPr lang="en-US" dirty="0">
                <a:hlinkClick r:id="rId3"/>
              </a:rPr>
              <a:t>www.astef.org</a:t>
            </a:r>
            <a:r>
              <a:rPr lang="en-US" dirty="0"/>
              <a:t>  (Alpha State Texas Educational Foundation)</a:t>
            </a:r>
          </a:p>
          <a:p>
            <a:r>
              <a:rPr lang="en-US" dirty="0">
                <a:hlinkClick r:id="rId2"/>
              </a:rPr>
              <a:t>www.dkg.org</a:t>
            </a:r>
            <a:r>
              <a:rPr lang="en-US" dirty="0"/>
              <a:t>   (DKG International Educator Foundation)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5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ctrTitle" idx="4294967295"/>
          </p:nvPr>
        </p:nvSpPr>
        <p:spPr>
          <a:xfrm>
            <a:off x="0" y="681038"/>
            <a:ext cx="7767638" cy="550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100000"/>
              <a:buFont typeface="Trebuchet MS"/>
              <a:buNone/>
            </a:pP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“Reset Your Chapter’s </a:t>
            </a: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Compass in New Directions Through Programs and Service Projects”</a:t>
            </a: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3600" b="0" i="0" u="none" strike="noStrike" cap="none" dirty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3600" b="0" i="0" u="none" strike="noStrike" cap="none" dirty="0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3441" y="495300"/>
            <a:ext cx="9239250" cy="28575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1" name="Google Shape;261;p18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Please contact Lynda Anderson </a:t>
            </a:r>
            <a:br>
              <a:rPr lang="en-US" dirty="0"/>
            </a:br>
            <a:r>
              <a:rPr lang="en-US" dirty="0"/>
              <a:t>for additional information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tsoprogramsprojectsdkg@gmail.com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dirty="0"/>
              <a:t>Group activity:</a:t>
            </a:r>
            <a:endParaRPr dirty="0"/>
          </a:p>
        </p:txBody>
      </p:sp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0" b="-20215"/>
          <a:stretch/>
        </p:blipFill>
        <p:spPr bwMode="auto">
          <a:xfrm>
            <a:off x="5739085" y="2016124"/>
            <a:ext cx="2333625" cy="1774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42" y="1582737"/>
            <a:ext cx="1952625" cy="168084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91" y="4367348"/>
            <a:ext cx="5943600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thinking about the 3 previous pictures what category of programs would they fall into?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A. Mental and emotional women’s health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B. Community available places to visit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C. Women in the arts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6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dirty="0"/>
              <a:t>How does your Chapter plan programs?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Gather topics of interest gathered from a survey?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Review program topics from previous year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Will a project be generated from program presentation?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Trebuchet MS"/>
              <a:buNone/>
            </a:pPr>
            <a:r>
              <a:rPr lang="en-US"/>
              <a:t>Chapter Planning Meeting</a:t>
            </a:r>
            <a:endParaRPr/>
          </a:p>
        </p:txBody>
      </p:sp>
      <p:pic>
        <p:nvPicPr>
          <p:cNvPr id="172" name="Google Shape;172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580" b="12581"/>
          <a:stretch/>
        </p:blipFill>
        <p:spPr>
          <a:xfrm>
            <a:off x="814674" y="609600"/>
            <a:ext cx="8459325" cy="378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r>
              <a:rPr lang="en-US" dirty="0"/>
              <a:t>Chapter Programs and Service Projects Committee meets to plan programs for year.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Trebuchet MS"/>
              <a:buNone/>
            </a:pPr>
            <a:r>
              <a:rPr lang="en-US"/>
              <a:t>Community speaker </a:t>
            </a:r>
            <a:endParaRPr/>
          </a:p>
        </p:txBody>
      </p:sp>
      <p:pic>
        <p:nvPicPr>
          <p:cNvPr id="179" name="Google Shape;179;p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0242" b="10241"/>
          <a:stretch/>
        </p:blipFill>
        <p:spPr>
          <a:xfrm>
            <a:off x="1345599" y="609600"/>
            <a:ext cx="7928400" cy="354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r>
              <a:rPr lang="en-US"/>
              <a:t>Invite a community non-profit to come talk to chapter and present purpose's and needs.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Trebuchet MS"/>
              <a:buNone/>
            </a:pPr>
            <a:r>
              <a:rPr lang="en-US" dirty="0"/>
              <a:t>Can a project become a program ?</a:t>
            </a:r>
            <a:endParaRPr dirty="0"/>
          </a:p>
        </p:txBody>
      </p:sp>
      <p:pic>
        <p:nvPicPr>
          <p:cNvPr id="186" name="Google Shape;186;p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0242" b="10241"/>
          <a:stretch/>
        </p:blipFill>
        <p:spPr>
          <a:xfrm>
            <a:off x="881074" y="609600"/>
            <a:ext cx="8392925" cy="37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7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Trebuchet MS"/>
              <a:buNone/>
            </a:pPr>
            <a:r>
              <a:rPr lang="en-US" dirty="0"/>
              <a:t>Identify needs </a:t>
            </a:r>
            <a:endParaRPr dirty="0"/>
          </a:p>
        </p:txBody>
      </p:sp>
      <p:pic>
        <p:nvPicPr>
          <p:cNvPr id="193" name="Google Shape;193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0242" b="10241"/>
          <a:stretch/>
        </p:blipFill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>
            <a:spLocks noGrp="1"/>
          </p:cNvSpPr>
          <p:nvPr>
            <p:ph type="body" idx="1"/>
          </p:nvPr>
        </p:nvSpPr>
        <p:spPr>
          <a:xfrm>
            <a:off x="1315962" y="537560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212</Words>
  <Application>Microsoft Office PowerPoint</Application>
  <PresentationFormat>Widescreen</PresentationFormat>
  <Paragraphs>39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     TSO Programs and Service Projects Area Workshop Presentation</vt:lpstr>
      <vt:lpstr> “Reset Your Chapter’s  Compass in New Directions Through Programs and Service Projects”                  </vt:lpstr>
      <vt:lpstr>Group activity:</vt:lpstr>
      <vt:lpstr>In thinking about the 3 previous pictures what category of programs would they fall into?  A. Mental and emotional women’s health  B. Community available places to visit  C. Women in the arts  </vt:lpstr>
      <vt:lpstr>How does your Chapter plan programs?   Gather topics of interest gathered from a survey?  Review program topics from previous year  Will a project be generated from program presentation?</vt:lpstr>
      <vt:lpstr>Chapter Planning Meeting</vt:lpstr>
      <vt:lpstr>Community speaker </vt:lpstr>
      <vt:lpstr>Can a project become a program ?</vt:lpstr>
      <vt:lpstr>Identify needs </vt:lpstr>
      <vt:lpstr>Collect school supplies mid year for teachers </vt:lpstr>
      <vt:lpstr>Chapter Recognitions</vt:lpstr>
      <vt:lpstr>Honoring Outstanding Member</vt:lpstr>
      <vt:lpstr>Invite another chapter to have a meeting or fund raising  event with your chapter (in person or zoom)</vt:lpstr>
      <vt:lpstr>Attend DKG events and share with chapter  </vt:lpstr>
      <vt:lpstr>Service Projects ideas </vt:lpstr>
      <vt:lpstr>Making goody bags for teachers</vt:lpstr>
      <vt:lpstr>Collecting Educational Items to share</vt:lpstr>
      <vt:lpstr>Making items of need identified in community based programs</vt:lpstr>
      <vt:lpstr>Where can you find ideas for programs and projects?</vt:lpstr>
      <vt:lpstr>Please contact Lynda Anderson  for additional information  tsoprogramsprojectsdkg@gmail.com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TSO Programs and Service Projects 2021-2023</dc:title>
  <dc:creator>Anderson, Lynda</dc:creator>
  <cp:lastModifiedBy>Unknown User</cp:lastModifiedBy>
  <cp:revision>11</cp:revision>
  <cp:lastPrinted>2022-08-05T18:46:27Z</cp:lastPrinted>
  <dcterms:created xsi:type="dcterms:W3CDTF">2022-06-09T13:21:21Z</dcterms:created>
  <dcterms:modified xsi:type="dcterms:W3CDTF">2022-08-10T23:13:40Z</dcterms:modified>
</cp:coreProperties>
</file>