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58" r:id="rId10"/>
    <p:sldId id="260" r:id="rId11"/>
    <p:sldId id="259" r:id="rId12"/>
    <p:sldId id="261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10EE7-D8A9-4226-A9E3-2EFD2D865F9A}" v="591" dt="2023-06-12T13:20:02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7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 Ball" userId="aba4e723f37230cc" providerId="LiveId" clId="{7A310EE7-D8A9-4226-A9E3-2EFD2D865F9A}"/>
    <pc:docChg chg="undo custSel addSld modSld sldOrd">
      <pc:chgData name="Debbi Ball" userId="aba4e723f37230cc" providerId="LiveId" clId="{7A310EE7-D8A9-4226-A9E3-2EFD2D865F9A}" dt="2023-06-12T13:22:00.542" v="1893" actId="1036"/>
      <pc:docMkLst>
        <pc:docMk/>
      </pc:docMkLst>
      <pc:sldChg chg="addSp delSp modSp new mod setBg modAnim">
        <pc:chgData name="Debbi Ball" userId="aba4e723f37230cc" providerId="LiveId" clId="{7A310EE7-D8A9-4226-A9E3-2EFD2D865F9A}" dt="2023-06-06T18:19:41.365" v="125"/>
        <pc:sldMkLst>
          <pc:docMk/>
          <pc:sldMk cId="3574025702" sldId="258"/>
        </pc:sldMkLst>
        <pc:spChg chg="mod">
          <ac:chgData name="Debbi Ball" userId="aba4e723f37230cc" providerId="LiveId" clId="{7A310EE7-D8A9-4226-A9E3-2EFD2D865F9A}" dt="2023-06-06T18:13:56.789" v="82" actId="26606"/>
          <ac:spMkLst>
            <pc:docMk/>
            <pc:sldMk cId="3574025702" sldId="258"/>
            <ac:spMk id="2" creationId="{80DDA914-EEDD-CE08-20BA-C97E14B998EC}"/>
          </ac:spMkLst>
        </pc:spChg>
        <pc:spChg chg="add del mod">
          <ac:chgData name="Debbi Ball" userId="aba4e723f37230cc" providerId="LiveId" clId="{7A310EE7-D8A9-4226-A9E3-2EFD2D865F9A}" dt="2023-06-06T18:13:56.789" v="82" actId="26606"/>
          <ac:spMkLst>
            <pc:docMk/>
            <pc:sldMk cId="3574025702" sldId="258"/>
            <ac:spMk id="3" creationId="{13AE37E0-726A-325E-E16D-B72987524953}"/>
          </ac:spMkLst>
        </pc:spChg>
        <pc:spChg chg="add del mod">
          <ac:chgData name="Debbi Ball" userId="aba4e723f37230cc" providerId="LiveId" clId="{7A310EE7-D8A9-4226-A9E3-2EFD2D865F9A}" dt="2023-06-06T18:18:29.304" v="110" actId="21"/>
          <ac:spMkLst>
            <pc:docMk/>
            <pc:sldMk cId="3574025702" sldId="258"/>
            <ac:spMk id="6" creationId="{DBA57F0D-E0E7-E58E-75C7-96236169B209}"/>
          </ac:spMkLst>
        </pc:spChg>
        <pc:spChg chg="add del mod">
          <ac:chgData name="Debbi Ball" userId="aba4e723f37230cc" providerId="LiveId" clId="{7A310EE7-D8A9-4226-A9E3-2EFD2D865F9A}" dt="2023-06-06T18:18:38.504" v="112" actId="21"/>
          <ac:spMkLst>
            <pc:docMk/>
            <pc:sldMk cId="3574025702" sldId="258"/>
            <ac:spMk id="7" creationId="{F14EB03C-EB47-BAD8-94E4-68FFF1EFC430}"/>
          </ac:spMkLst>
        </pc:spChg>
        <pc:spChg chg="del mod">
          <ac:chgData name="Debbi Ball" userId="aba4e723f37230cc" providerId="LiveId" clId="{7A310EE7-D8A9-4226-A9E3-2EFD2D865F9A}" dt="2023-06-06T18:18:44.692" v="114" actId="21"/>
          <ac:spMkLst>
            <pc:docMk/>
            <pc:sldMk cId="3574025702" sldId="258"/>
            <ac:spMk id="8" creationId="{0A5DF69C-84A8-88C6-06DF-7E20FCEA483E}"/>
          </ac:spMkLst>
        </pc:spChg>
        <pc:spChg chg="add del">
          <ac:chgData name="Debbi Ball" userId="aba4e723f37230cc" providerId="LiveId" clId="{7A310EE7-D8A9-4226-A9E3-2EFD2D865F9A}" dt="2023-06-06T18:13:47.853" v="75" actId="26606"/>
          <ac:spMkLst>
            <pc:docMk/>
            <pc:sldMk cId="3574025702" sldId="258"/>
            <ac:spMk id="9" creationId="{1CE68C35-0307-4DBB-9BB2-51A0BC80F62A}"/>
          </ac:spMkLst>
        </pc:spChg>
        <pc:spChg chg="del mod topLvl">
          <ac:chgData name="Debbi Ball" userId="aba4e723f37230cc" providerId="LiveId" clId="{7A310EE7-D8A9-4226-A9E3-2EFD2D865F9A}" dt="2023-06-06T18:18:51.512" v="116" actId="21"/>
          <ac:spMkLst>
            <pc:docMk/>
            <pc:sldMk cId="3574025702" sldId="258"/>
            <ac:spMk id="10" creationId="{DE8FE301-CA3E-4BD5-B8B3-82860D75F49A}"/>
          </ac:spMkLst>
        </pc:spChg>
        <pc:spChg chg="add del">
          <ac:chgData name="Debbi Ball" userId="aba4e723f37230cc" providerId="LiveId" clId="{7A310EE7-D8A9-4226-A9E3-2EFD2D865F9A}" dt="2023-06-06T18:13:47.853" v="75" actId="26606"/>
          <ac:spMkLst>
            <pc:docMk/>
            <pc:sldMk cId="3574025702" sldId="258"/>
            <ac:spMk id="11" creationId="{B4461734-7A1F-4C43-9DD1-82961A9BC741}"/>
          </ac:spMkLst>
        </pc:spChg>
        <pc:spChg chg="del mod topLvl">
          <ac:chgData name="Debbi Ball" userId="aba4e723f37230cc" providerId="LiveId" clId="{7A310EE7-D8A9-4226-A9E3-2EFD2D865F9A}" dt="2023-06-06T18:19:01.158" v="118" actId="21"/>
          <ac:spMkLst>
            <pc:docMk/>
            <pc:sldMk cId="3574025702" sldId="258"/>
            <ac:spMk id="12" creationId="{B05B46D1-8CFD-053F-29A1-F1DBB7CF3698}"/>
          </ac:spMkLst>
        </pc:spChg>
        <pc:spChg chg="add del">
          <ac:chgData name="Debbi Ball" userId="aba4e723f37230cc" providerId="LiveId" clId="{7A310EE7-D8A9-4226-A9E3-2EFD2D865F9A}" dt="2023-06-06T18:13:47.853" v="75" actId="26606"/>
          <ac:spMkLst>
            <pc:docMk/>
            <pc:sldMk cId="3574025702" sldId="258"/>
            <ac:spMk id="13" creationId="{F76B182E-353C-4F09-98E3-D0D9D094A96C}"/>
          </ac:spMkLst>
        </pc:spChg>
        <pc:spChg chg="add del mod">
          <ac:chgData name="Debbi Ball" userId="aba4e723f37230cc" providerId="LiveId" clId="{7A310EE7-D8A9-4226-A9E3-2EFD2D865F9A}" dt="2023-06-06T18:18:24.562" v="107"/>
          <ac:spMkLst>
            <pc:docMk/>
            <pc:sldMk cId="3574025702" sldId="258"/>
            <ac:spMk id="14" creationId="{79085F1E-EFD7-564B-74B9-7F160EF80CEA}"/>
          </ac:spMkLst>
        </pc:spChg>
        <pc:spChg chg="add del mod">
          <ac:chgData name="Debbi Ball" userId="aba4e723f37230cc" providerId="LiveId" clId="{7A310EE7-D8A9-4226-A9E3-2EFD2D865F9A}" dt="2023-06-06T18:18:22.332" v="104"/>
          <ac:spMkLst>
            <pc:docMk/>
            <pc:sldMk cId="3574025702" sldId="258"/>
            <ac:spMk id="16" creationId="{E38953BF-EE6C-1971-E491-A2AB6ECBD11B}"/>
          </ac:spMkLst>
        </pc:spChg>
        <pc:spChg chg="add mod">
          <ac:chgData name="Debbi Ball" userId="aba4e723f37230cc" providerId="LiveId" clId="{7A310EE7-D8A9-4226-A9E3-2EFD2D865F9A}" dt="2023-06-06T18:18:30.835" v="111"/>
          <ac:spMkLst>
            <pc:docMk/>
            <pc:sldMk cId="3574025702" sldId="258"/>
            <ac:spMk id="18" creationId="{41C5FD78-B51E-6EAD-408F-1A7DA550FA80}"/>
          </ac:spMkLst>
        </pc:spChg>
        <pc:spChg chg="add del">
          <ac:chgData name="Debbi Ball" userId="aba4e723f37230cc" providerId="LiveId" clId="{7A310EE7-D8A9-4226-A9E3-2EFD2D865F9A}" dt="2023-06-06T18:13:53.226" v="77" actId="26606"/>
          <ac:spMkLst>
            <pc:docMk/>
            <pc:sldMk cId="3574025702" sldId="258"/>
            <ac:spMk id="19" creationId="{1CE68C35-0307-4DBB-9BB2-51A0BC80F62A}"/>
          </ac:spMkLst>
        </pc:spChg>
        <pc:spChg chg="add del">
          <ac:chgData name="Debbi Ball" userId="aba4e723f37230cc" providerId="LiveId" clId="{7A310EE7-D8A9-4226-A9E3-2EFD2D865F9A}" dt="2023-06-06T18:13:53.226" v="77" actId="26606"/>
          <ac:spMkLst>
            <pc:docMk/>
            <pc:sldMk cId="3574025702" sldId="258"/>
            <ac:spMk id="20" creationId="{B4461734-7A1F-4C43-9DD1-82961A9BC741}"/>
          </ac:spMkLst>
        </pc:spChg>
        <pc:spChg chg="add del">
          <ac:chgData name="Debbi Ball" userId="aba4e723f37230cc" providerId="LiveId" clId="{7A310EE7-D8A9-4226-A9E3-2EFD2D865F9A}" dt="2023-06-06T18:13:53.226" v="77" actId="26606"/>
          <ac:spMkLst>
            <pc:docMk/>
            <pc:sldMk cId="3574025702" sldId="258"/>
            <ac:spMk id="21" creationId="{F76B182E-353C-4F09-98E3-D0D9D094A96C}"/>
          </ac:spMkLst>
        </pc:spChg>
        <pc:spChg chg="add mod">
          <ac:chgData name="Debbi Ball" userId="aba4e723f37230cc" providerId="LiveId" clId="{7A310EE7-D8A9-4226-A9E3-2EFD2D865F9A}" dt="2023-06-06T18:18:39.737" v="113"/>
          <ac:spMkLst>
            <pc:docMk/>
            <pc:sldMk cId="3574025702" sldId="258"/>
            <ac:spMk id="25" creationId="{D836C5A1-0D36-3AF4-B9C6-9528E7AF65E8}"/>
          </ac:spMkLst>
        </pc:spChg>
        <pc:spChg chg="add del">
          <ac:chgData name="Debbi Ball" userId="aba4e723f37230cc" providerId="LiveId" clId="{7A310EE7-D8A9-4226-A9E3-2EFD2D865F9A}" dt="2023-06-06T18:13:55.007" v="79" actId="26606"/>
          <ac:spMkLst>
            <pc:docMk/>
            <pc:sldMk cId="3574025702" sldId="258"/>
            <ac:spMk id="26" creationId="{A99D947B-1B59-4322-8CF2-73E813419999}"/>
          </ac:spMkLst>
        </pc:spChg>
        <pc:spChg chg="add del">
          <ac:chgData name="Debbi Ball" userId="aba4e723f37230cc" providerId="LiveId" clId="{7A310EE7-D8A9-4226-A9E3-2EFD2D865F9A}" dt="2023-06-06T18:13:55.007" v="79" actId="26606"/>
          <ac:spMkLst>
            <pc:docMk/>
            <pc:sldMk cId="3574025702" sldId="258"/>
            <ac:spMk id="27" creationId="{D803427E-36C0-4811-BE64-ACF653F6AA93}"/>
          </ac:spMkLst>
        </pc:spChg>
        <pc:spChg chg="add del">
          <ac:chgData name="Debbi Ball" userId="aba4e723f37230cc" providerId="LiveId" clId="{7A310EE7-D8A9-4226-A9E3-2EFD2D865F9A}" dt="2023-06-06T18:13:55.007" v="79" actId="26606"/>
          <ac:spMkLst>
            <pc:docMk/>
            <pc:sldMk cId="3574025702" sldId="258"/>
            <ac:spMk id="28" creationId="{D9231370-89C4-4981-8C91-A3F3D1146CEB}"/>
          </ac:spMkLst>
        </pc:spChg>
        <pc:spChg chg="add mod">
          <ac:chgData name="Debbi Ball" userId="aba4e723f37230cc" providerId="LiveId" clId="{7A310EE7-D8A9-4226-A9E3-2EFD2D865F9A}" dt="2023-06-06T18:18:46.426" v="115"/>
          <ac:spMkLst>
            <pc:docMk/>
            <pc:sldMk cId="3574025702" sldId="258"/>
            <ac:spMk id="32" creationId="{5FF8A96A-D00F-6845-8308-0C9FC3B353C0}"/>
          </ac:spMkLst>
        </pc:spChg>
        <pc:spChg chg="add del">
          <ac:chgData name="Debbi Ball" userId="aba4e723f37230cc" providerId="LiveId" clId="{7A310EE7-D8A9-4226-A9E3-2EFD2D865F9A}" dt="2023-06-06T18:13:56.774" v="81" actId="26606"/>
          <ac:spMkLst>
            <pc:docMk/>
            <pc:sldMk cId="3574025702" sldId="258"/>
            <ac:spMk id="33" creationId="{A99D947B-1B59-4322-8CF2-73E813419999}"/>
          </ac:spMkLst>
        </pc:spChg>
        <pc:spChg chg="add del">
          <ac:chgData name="Debbi Ball" userId="aba4e723f37230cc" providerId="LiveId" clId="{7A310EE7-D8A9-4226-A9E3-2EFD2D865F9A}" dt="2023-06-06T18:13:56.774" v="81" actId="26606"/>
          <ac:spMkLst>
            <pc:docMk/>
            <pc:sldMk cId="3574025702" sldId="258"/>
            <ac:spMk id="34" creationId="{D803427E-36C0-4811-BE64-ACF653F6AA93}"/>
          </ac:spMkLst>
        </pc:spChg>
        <pc:spChg chg="add del">
          <ac:chgData name="Debbi Ball" userId="aba4e723f37230cc" providerId="LiveId" clId="{7A310EE7-D8A9-4226-A9E3-2EFD2D865F9A}" dt="2023-06-06T18:13:56.774" v="81" actId="26606"/>
          <ac:spMkLst>
            <pc:docMk/>
            <pc:sldMk cId="3574025702" sldId="258"/>
            <ac:spMk id="35" creationId="{D9231370-89C4-4981-8C91-A3F3D1146CEB}"/>
          </ac:spMkLst>
        </pc:spChg>
        <pc:spChg chg="add mod">
          <ac:chgData name="Debbi Ball" userId="aba4e723f37230cc" providerId="LiveId" clId="{7A310EE7-D8A9-4226-A9E3-2EFD2D865F9A}" dt="2023-06-06T18:18:52.981" v="117"/>
          <ac:spMkLst>
            <pc:docMk/>
            <pc:sldMk cId="3574025702" sldId="258"/>
            <ac:spMk id="39" creationId="{3DC122BC-B777-9665-5799-ED2D84B82B5B}"/>
          </ac:spMkLst>
        </pc:spChg>
        <pc:spChg chg="add">
          <ac:chgData name="Debbi Ball" userId="aba4e723f37230cc" providerId="LiveId" clId="{7A310EE7-D8A9-4226-A9E3-2EFD2D865F9A}" dt="2023-06-06T18:13:56.789" v="82" actId="26606"/>
          <ac:spMkLst>
            <pc:docMk/>
            <pc:sldMk cId="3574025702" sldId="258"/>
            <ac:spMk id="40" creationId="{A99D947B-1B59-4322-8CF2-73E813419999}"/>
          </ac:spMkLst>
        </pc:spChg>
        <pc:spChg chg="add">
          <ac:chgData name="Debbi Ball" userId="aba4e723f37230cc" providerId="LiveId" clId="{7A310EE7-D8A9-4226-A9E3-2EFD2D865F9A}" dt="2023-06-06T18:13:56.789" v="82" actId="26606"/>
          <ac:spMkLst>
            <pc:docMk/>
            <pc:sldMk cId="3574025702" sldId="258"/>
            <ac:spMk id="41" creationId="{D803427E-36C0-4811-BE64-ACF653F6AA93}"/>
          </ac:spMkLst>
        </pc:spChg>
        <pc:spChg chg="add">
          <ac:chgData name="Debbi Ball" userId="aba4e723f37230cc" providerId="LiveId" clId="{7A310EE7-D8A9-4226-A9E3-2EFD2D865F9A}" dt="2023-06-06T18:13:56.789" v="82" actId="26606"/>
          <ac:spMkLst>
            <pc:docMk/>
            <pc:sldMk cId="3574025702" sldId="258"/>
            <ac:spMk id="42" creationId="{D9231370-89C4-4981-8C91-A3F3D1146CEB}"/>
          </ac:spMkLst>
        </pc:spChg>
        <pc:spChg chg="add mod">
          <ac:chgData name="Debbi Ball" userId="aba4e723f37230cc" providerId="LiveId" clId="{7A310EE7-D8A9-4226-A9E3-2EFD2D865F9A}" dt="2023-06-06T18:19:02.653" v="120" actId="1076"/>
          <ac:spMkLst>
            <pc:docMk/>
            <pc:sldMk cId="3574025702" sldId="258"/>
            <ac:spMk id="46" creationId="{C4E9A914-F557-73E6-2847-31DED434DC67}"/>
          </ac:spMkLst>
        </pc:spChg>
        <pc:grpChg chg="add del mod">
          <ac:chgData name="Debbi Ball" userId="aba4e723f37230cc" providerId="LiveId" clId="{7A310EE7-D8A9-4226-A9E3-2EFD2D865F9A}" dt="2023-06-06T18:18:51.512" v="116" actId="21"/>
          <ac:grpSpMkLst>
            <pc:docMk/>
            <pc:sldMk cId="3574025702" sldId="258"/>
            <ac:grpSpMk id="4" creationId="{92264950-A98F-CFDE-8F0E-B8279EDFD12A}"/>
          </ac:grpSpMkLst>
        </pc:grpChg>
        <pc:graphicFrameChg chg="add del">
          <ac:chgData name="Debbi Ball" userId="aba4e723f37230cc" providerId="LiveId" clId="{7A310EE7-D8A9-4226-A9E3-2EFD2D865F9A}" dt="2023-06-06T18:13:47.853" v="75" actId="26606"/>
          <ac:graphicFrameMkLst>
            <pc:docMk/>
            <pc:sldMk cId="3574025702" sldId="258"/>
            <ac:graphicFrameMk id="5" creationId="{007138D6-CEAD-3AB6-A0B3-D6EF2C8C68BE}"/>
          </ac:graphicFrameMkLst>
        </pc:graphicFrameChg>
        <pc:graphicFrameChg chg="add del">
          <ac:chgData name="Debbi Ball" userId="aba4e723f37230cc" providerId="LiveId" clId="{7A310EE7-D8A9-4226-A9E3-2EFD2D865F9A}" dt="2023-06-06T18:13:53.226" v="77" actId="26606"/>
          <ac:graphicFrameMkLst>
            <pc:docMk/>
            <pc:sldMk cId="3574025702" sldId="258"/>
            <ac:graphicFrameMk id="24" creationId="{598F103A-2CB9-1D5A-818F-0669A5807400}"/>
          </ac:graphicFrameMkLst>
        </pc:graphicFrameChg>
        <pc:graphicFrameChg chg="add del">
          <ac:chgData name="Debbi Ball" userId="aba4e723f37230cc" providerId="LiveId" clId="{7A310EE7-D8A9-4226-A9E3-2EFD2D865F9A}" dt="2023-06-06T18:13:55.007" v="79" actId="26606"/>
          <ac:graphicFrameMkLst>
            <pc:docMk/>
            <pc:sldMk cId="3574025702" sldId="258"/>
            <ac:graphicFrameMk id="31" creationId="{BBB84FAB-6B41-0B9F-4A05-47DD85F555D2}"/>
          </ac:graphicFrameMkLst>
        </pc:graphicFrameChg>
        <pc:graphicFrameChg chg="add del">
          <ac:chgData name="Debbi Ball" userId="aba4e723f37230cc" providerId="LiveId" clId="{7A310EE7-D8A9-4226-A9E3-2EFD2D865F9A}" dt="2023-06-06T18:13:56.774" v="81" actId="26606"/>
          <ac:graphicFrameMkLst>
            <pc:docMk/>
            <pc:sldMk cId="3574025702" sldId="258"/>
            <ac:graphicFrameMk id="38" creationId="{82E51620-02E2-E2E0-C5BC-D3FC18623EA2}"/>
          </ac:graphicFrameMkLst>
        </pc:graphicFrameChg>
        <pc:graphicFrameChg chg="add del">
          <ac:chgData name="Debbi Ball" userId="aba4e723f37230cc" providerId="LiveId" clId="{7A310EE7-D8A9-4226-A9E3-2EFD2D865F9A}" dt="2023-06-06T18:17:05.493" v="93" actId="18245"/>
          <ac:graphicFrameMkLst>
            <pc:docMk/>
            <pc:sldMk cId="3574025702" sldId="258"/>
            <ac:graphicFrameMk id="45" creationId="{BBB84FAB-6B41-0B9F-4A05-47DD85F555D2}"/>
          </ac:graphicFrameMkLst>
        </pc:graphicFrameChg>
        <pc:cxnChg chg="add del">
          <ac:chgData name="Debbi Ball" userId="aba4e723f37230cc" providerId="LiveId" clId="{7A310EE7-D8A9-4226-A9E3-2EFD2D865F9A}" dt="2023-06-06T18:13:47.853" v="75" actId="26606"/>
          <ac:cxnSpMkLst>
            <pc:docMk/>
            <pc:sldMk cId="3574025702" sldId="258"/>
            <ac:cxnSpMk id="15" creationId="{A32DD4E3-F3A5-479E-9FC8-93181F7ABFA2}"/>
          </ac:cxnSpMkLst>
        </pc:cxnChg>
        <pc:cxnChg chg="add del">
          <ac:chgData name="Debbi Ball" userId="aba4e723f37230cc" providerId="LiveId" clId="{7A310EE7-D8A9-4226-A9E3-2EFD2D865F9A}" dt="2023-06-06T18:13:47.853" v="75" actId="26606"/>
          <ac:cxnSpMkLst>
            <pc:docMk/>
            <pc:sldMk cId="3574025702" sldId="258"/>
            <ac:cxnSpMk id="17" creationId="{A5C97BEA-9A67-4872-9526-42EECD54C01A}"/>
          </ac:cxnSpMkLst>
        </pc:cxnChg>
        <pc:cxnChg chg="add del">
          <ac:chgData name="Debbi Ball" userId="aba4e723f37230cc" providerId="LiveId" clId="{7A310EE7-D8A9-4226-A9E3-2EFD2D865F9A}" dt="2023-06-06T18:13:53.226" v="77" actId="26606"/>
          <ac:cxnSpMkLst>
            <pc:docMk/>
            <pc:sldMk cId="3574025702" sldId="258"/>
            <ac:cxnSpMk id="22" creationId="{A32DD4E3-F3A5-479E-9FC8-93181F7ABFA2}"/>
          </ac:cxnSpMkLst>
        </pc:cxnChg>
        <pc:cxnChg chg="add del">
          <ac:chgData name="Debbi Ball" userId="aba4e723f37230cc" providerId="LiveId" clId="{7A310EE7-D8A9-4226-A9E3-2EFD2D865F9A}" dt="2023-06-06T18:13:53.226" v="77" actId="26606"/>
          <ac:cxnSpMkLst>
            <pc:docMk/>
            <pc:sldMk cId="3574025702" sldId="258"/>
            <ac:cxnSpMk id="23" creationId="{A5C97BEA-9A67-4872-9526-42EECD54C01A}"/>
          </ac:cxnSpMkLst>
        </pc:cxnChg>
        <pc:cxnChg chg="add del">
          <ac:chgData name="Debbi Ball" userId="aba4e723f37230cc" providerId="LiveId" clId="{7A310EE7-D8A9-4226-A9E3-2EFD2D865F9A}" dt="2023-06-06T18:13:55.007" v="79" actId="26606"/>
          <ac:cxnSpMkLst>
            <pc:docMk/>
            <pc:sldMk cId="3574025702" sldId="258"/>
            <ac:cxnSpMk id="29" creationId="{474D4826-9FF4-4E17-AB42-146B76BD3223}"/>
          </ac:cxnSpMkLst>
        </pc:cxnChg>
        <pc:cxnChg chg="add del">
          <ac:chgData name="Debbi Ball" userId="aba4e723f37230cc" providerId="LiveId" clId="{7A310EE7-D8A9-4226-A9E3-2EFD2D865F9A}" dt="2023-06-06T18:13:55.007" v="79" actId="26606"/>
          <ac:cxnSpMkLst>
            <pc:docMk/>
            <pc:sldMk cId="3574025702" sldId="258"/>
            <ac:cxnSpMk id="30" creationId="{C5873965-CEB2-46E1-951E-037689B07891}"/>
          </ac:cxnSpMkLst>
        </pc:cxnChg>
        <pc:cxnChg chg="add del">
          <ac:chgData name="Debbi Ball" userId="aba4e723f37230cc" providerId="LiveId" clId="{7A310EE7-D8A9-4226-A9E3-2EFD2D865F9A}" dt="2023-06-06T18:13:56.774" v="81" actId="26606"/>
          <ac:cxnSpMkLst>
            <pc:docMk/>
            <pc:sldMk cId="3574025702" sldId="258"/>
            <ac:cxnSpMk id="36" creationId="{474D4826-9FF4-4E17-AB42-146B76BD3223}"/>
          </ac:cxnSpMkLst>
        </pc:cxnChg>
        <pc:cxnChg chg="add del">
          <ac:chgData name="Debbi Ball" userId="aba4e723f37230cc" providerId="LiveId" clId="{7A310EE7-D8A9-4226-A9E3-2EFD2D865F9A}" dt="2023-06-06T18:13:56.774" v="81" actId="26606"/>
          <ac:cxnSpMkLst>
            <pc:docMk/>
            <pc:sldMk cId="3574025702" sldId="258"/>
            <ac:cxnSpMk id="37" creationId="{C5873965-CEB2-46E1-951E-037689B07891}"/>
          </ac:cxnSpMkLst>
        </pc:cxnChg>
        <pc:cxnChg chg="add">
          <ac:chgData name="Debbi Ball" userId="aba4e723f37230cc" providerId="LiveId" clId="{7A310EE7-D8A9-4226-A9E3-2EFD2D865F9A}" dt="2023-06-06T18:13:56.789" v="82" actId="26606"/>
          <ac:cxnSpMkLst>
            <pc:docMk/>
            <pc:sldMk cId="3574025702" sldId="258"/>
            <ac:cxnSpMk id="43" creationId="{474D4826-9FF4-4E17-AB42-146B76BD3223}"/>
          </ac:cxnSpMkLst>
        </pc:cxnChg>
        <pc:cxnChg chg="add">
          <ac:chgData name="Debbi Ball" userId="aba4e723f37230cc" providerId="LiveId" clId="{7A310EE7-D8A9-4226-A9E3-2EFD2D865F9A}" dt="2023-06-06T18:13:56.789" v="82" actId="26606"/>
          <ac:cxnSpMkLst>
            <pc:docMk/>
            <pc:sldMk cId="3574025702" sldId="258"/>
            <ac:cxnSpMk id="44" creationId="{C5873965-CEB2-46E1-951E-037689B07891}"/>
          </ac:cxnSpMkLst>
        </pc:cxnChg>
      </pc:sldChg>
      <pc:sldChg chg="addSp delSp modSp new mod modAnim">
        <pc:chgData name="Debbi Ball" userId="aba4e723f37230cc" providerId="LiveId" clId="{7A310EE7-D8A9-4226-A9E3-2EFD2D865F9A}" dt="2023-06-06T19:35:37.901" v="865"/>
        <pc:sldMkLst>
          <pc:docMk/>
          <pc:sldMk cId="940657416" sldId="259"/>
        </pc:sldMkLst>
        <pc:spChg chg="mod">
          <ac:chgData name="Debbi Ball" userId="aba4e723f37230cc" providerId="LiveId" clId="{7A310EE7-D8A9-4226-A9E3-2EFD2D865F9A}" dt="2023-06-06T19:26:29.242" v="843" actId="20577"/>
          <ac:spMkLst>
            <pc:docMk/>
            <pc:sldMk cId="940657416" sldId="259"/>
            <ac:spMk id="2" creationId="{4E7BCB24-7C44-326A-F8C2-07D10E7F57D6}"/>
          </ac:spMkLst>
        </pc:spChg>
        <pc:spChg chg="del">
          <ac:chgData name="Debbi Ball" userId="aba4e723f37230cc" providerId="LiveId" clId="{7A310EE7-D8A9-4226-A9E3-2EFD2D865F9A}" dt="2023-06-06T18:41:43.572" v="252" actId="478"/>
          <ac:spMkLst>
            <pc:docMk/>
            <pc:sldMk cId="940657416" sldId="259"/>
            <ac:spMk id="3" creationId="{2CD0534F-17EF-FECF-1309-E3C65E200F47}"/>
          </ac:spMkLst>
        </pc:spChg>
        <pc:spChg chg="add del mod">
          <ac:chgData name="Debbi Ball" userId="aba4e723f37230cc" providerId="LiveId" clId="{7A310EE7-D8A9-4226-A9E3-2EFD2D865F9A}" dt="2023-06-06T18:55:23.463" v="530" actId="478"/>
          <ac:spMkLst>
            <pc:docMk/>
            <pc:sldMk cId="940657416" sldId="259"/>
            <ac:spMk id="4" creationId="{A8F4CA08-9D32-864C-1F99-C065497D550E}"/>
          </ac:spMkLst>
        </pc:spChg>
        <pc:spChg chg="add del mod topLvl">
          <ac:chgData name="Debbi Ball" userId="aba4e723f37230cc" providerId="LiveId" clId="{7A310EE7-D8A9-4226-A9E3-2EFD2D865F9A}" dt="2023-06-06T19:13:22.019" v="603" actId="478"/>
          <ac:spMkLst>
            <pc:docMk/>
            <pc:sldMk cId="940657416" sldId="259"/>
            <ac:spMk id="5" creationId="{A0D50B16-3CCD-C1E9-713E-A4CAE1C2A124}"/>
          </ac:spMkLst>
        </pc:spChg>
        <pc:spChg chg="add mod">
          <ac:chgData name="Debbi Ball" userId="aba4e723f37230cc" providerId="LiveId" clId="{7A310EE7-D8A9-4226-A9E3-2EFD2D865F9A}" dt="2023-06-06T18:56:24.710" v="532" actId="1076"/>
          <ac:spMkLst>
            <pc:docMk/>
            <pc:sldMk cId="940657416" sldId="259"/>
            <ac:spMk id="7" creationId="{BFDC07E1-486F-7E2C-A7B6-0644A6649A38}"/>
          </ac:spMkLst>
        </pc:spChg>
        <pc:spChg chg="add mod">
          <ac:chgData name="Debbi Ball" userId="aba4e723f37230cc" providerId="LiveId" clId="{7A310EE7-D8A9-4226-A9E3-2EFD2D865F9A}" dt="2023-06-06T18:56:15.409" v="531" actId="1076"/>
          <ac:spMkLst>
            <pc:docMk/>
            <pc:sldMk cId="940657416" sldId="259"/>
            <ac:spMk id="9" creationId="{B04A130F-7DF5-1AAA-101B-B70C67967AC7}"/>
          </ac:spMkLst>
        </pc:spChg>
        <pc:spChg chg="add mod">
          <ac:chgData name="Debbi Ball" userId="aba4e723f37230cc" providerId="LiveId" clId="{7A310EE7-D8A9-4226-A9E3-2EFD2D865F9A}" dt="2023-06-06T18:50:56.702" v="396" actId="1076"/>
          <ac:spMkLst>
            <pc:docMk/>
            <pc:sldMk cId="940657416" sldId="259"/>
            <ac:spMk id="11" creationId="{AED9AFBE-9163-E8CE-6CAC-859A16D6A9BF}"/>
          </ac:spMkLst>
        </pc:spChg>
        <pc:spChg chg="add mod">
          <ac:chgData name="Debbi Ball" userId="aba4e723f37230cc" providerId="LiveId" clId="{7A310EE7-D8A9-4226-A9E3-2EFD2D865F9A}" dt="2023-06-06T18:51:39.298" v="401" actId="1076"/>
          <ac:spMkLst>
            <pc:docMk/>
            <pc:sldMk cId="940657416" sldId="259"/>
            <ac:spMk id="13" creationId="{0A89EFCF-71B8-D65B-C0A6-5DA2A7E7F123}"/>
          </ac:spMkLst>
        </pc:spChg>
        <pc:spChg chg="add mod">
          <ac:chgData name="Debbi Ball" userId="aba4e723f37230cc" providerId="LiveId" clId="{7A310EE7-D8A9-4226-A9E3-2EFD2D865F9A}" dt="2023-06-06T18:51:47.374" v="402" actId="1076"/>
          <ac:spMkLst>
            <pc:docMk/>
            <pc:sldMk cId="940657416" sldId="259"/>
            <ac:spMk id="15" creationId="{F4CE5BDF-2A94-6806-E2DF-FEC30657FEE2}"/>
          </ac:spMkLst>
        </pc:spChg>
        <pc:spChg chg="add mod">
          <ac:chgData name="Debbi Ball" userId="aba4e723f37230cc" providerId="LiveId" clId="{7A310EE7-D8A9-4226-A9E3-2EFD2D865F9A}" dt="2023-06-06T18:51:57.413" v="403" actId="1076"/>
          <ac:spMkLst>
            <pc:docMk/>
            <pc:sldMk cId="940657416" sldId="259"/>
            <ac:spMk id="17" creationId="{CB067295-72A1-57A6-50DA-4F4103E67557}"/>
          </ac:spMkLst>
        </pc:spChg>
        <pc:spChg chg="add mod topLvl">
          <ac:chgData name="Debbi Ball" userId="aba4e723f37230cc" providerId="LiveId" clId="{7A310EE7-D8A9-4226-A9E3-2EFD2D865F9A}" dt="2023-06-06T18:52:06.289" v="405" actId="1076"/>
          <ac:spMkLst>
            <pc:docMk/>
            <pc:sldMk cId="940657416" sldId="259"/>
            <ac:spMk id="19" creationId="{AF489085-0BEE-EFF9-41D9-57CBAAE3B9D9}"/>
          </ac:spMkLst>
        </pc:spChg>
        <pc:spChg chg="add mod topLvl">
          <ac:chgData name="Debbi Ball" userId="aba4e723f37230cc" providerId="LiveId" clId="{7A310EE7-D8A9-4226-A9E3-2EFD2D865F9A}" dt="2023-06-06T19:14:34.900" v="615" actId="1076"/>
          <ac:spMkLst>
            <pc:docMk/>
            <pc:sldMk cId="940657416" sldId="259"/>
            <ac:spMk id="21" creationId="{EFFF4C09-7954-4A72-08E9-9AF8EE5B409F}"/>
          </ac:spMkLst>
        </pc:spChg>
        <pc:spChg chg="add del mod topLvl">
          <ac:chgData name="Debbi Ball" userId="aba4e723f37230cc" providerId="LiveId" clId="{7A310EE7-D8A9-4226-A9E3-2EFD2D865F9A}" dt="2023-06-06T19:14:21.911" v="613" actId="478"/>
          <ac:spMkLst>
            <pc:docMk/>
            <pc:sldMk cId="940657416" sldId="259"/>
            <ac:spMk id="23" creationId="{5D77281B-456A-01E5-91E6-10626E2328C9}"/>
          </ac:spMkLst>
        </pc:spChg>
        <pc:spChg chg="add mod">
          <ac:chgData name="Debbi Ball" userId="aba4e723f37230cc" providerId="LiveId" clId="{7A310EE7-D8A9-4226-A9E3-2EFD2D865F9A}" dt="2023-06-06T18:52:00.819" v="404" actId="1076"/>
          <ac:spMkLst>
            <pc:docMk/>
            <pc:sldMk cId="940657416" sldId="259"/>
            <ac:spMk id="28" creationId="{C72F6B64-4642-5AF6-A267-F965BC9439E3}"/>
          </ac:spMkLst>
        </pc:spChg>
        <pc:spChg chg="add mod">
          <ac:chgData name="Debbi Ball" userId="aba4e723f37230cc" providerId="LiveId" clId="{7A310EE7-D8A9-4226-A9E3-2EFD2D865F9A}" dt="2023-06-06T18:52:23.883" v="408" actId="1076"/>
          <ac:spMkLst>
            <pc:docMk/>
            <pc:sldMk cId="940657416" sldId="259"/>
            <ac:spMk id="30" creationId="{DBCAC081-C6BD-EE96-17E5-C720930ABFC5}"/>
          </ac:spMkLst>
        </pc:spChg>
        <pc:spChg chg="add del mod">
          <ac:chgData name="Debbi Ball" userId="aba4e723f37230cc" providerId="LiveId" clId="{7A310EE7-D8A9-4226-A9E3-2EFD2D865F9A}" dt="2023-06-06T19:04:08.717" v="555" actId="478"/>
          <ac:spMkLst>
            <pc:docMk/>
            <pc:sldMk cId="940657416" sldId="259"/>
            <ac:spMk id="32" creationId="{537736BA-85F9-2B1D-76D2-32B92911A9CC}"/>
          </ac:spMkLst>
        </pc:spChg>
        <pc:spChg chg="add del mod">
          <ac:chgData name="Debbi Ball" userId="aba4e723f37230cc" providerId="LiveId" clId="{7A310EE7-D8A9-4226-A9E3-2EFD2D865F9A}" dt="2023-06-06T19:04:05.419" v="553" actId="478"/>
          <ac:spMkLst>
            <pc:docMk/>
            <pc:sldMk cId="940657416" sldId="259"/>
            <ac:spMk id="33" creationId="{A635398F-ABE6-C8CA-1E0F-4D00D9712A0F}"/>
          </ac:spMkLst>
        </pc:spChg>
        <pc:spChg chg="add del mod">
          <ac:chgData name="Debbi Ball" userId="aba4e723f37230cc" providerId="LiveId" clId="{7A310EE7-D8A9-4226-A9E3-2EFD2D865F9A}" dt="2023-06-06T19:04:01.861" v="551" actId="478"/>
          <ac:spMkLst>
            <pc:docMk/>
            <pc:sldMk cId="940657416" sldId="259"/>
            <ac:spMk id="34" creationId="{4C7E671E-54CD-AB7F-4FDD-D06E18FD1635}"/>
          </ac:spMkLst>
        </pc:spChg>
        <pc:spChg chg="add mod">
          <ac:chgData name="Debbi Ball" userId="aba4e723f37230cc" providerId="LiveId" clId="{7A310EE7-D8A9-4226-A9E3-2EFD2D865F9A}" dt="2023-06-06T18:57:43.395" v="535" actId="1076"/>
          <ac:spMkLst>
            <pc:docMk/>
            <pc:sldMk cId="940657416" sldId="259"/>
            <ac:spMk id="35" creationId="{E50941DA-0B9A-D5BA-265C-B370B7B7DBF9}"/>
          </ac:spMkLst>
        </pc:spChg>
        <pc:spChg chg="add del mod">
          <ac:chgData name="Debbi Ball" userId="aba4e723f37230cc" providerId="LiveId" clId="{7A310EE7-D8A9-4226-A9E3-2EFD2D865F9A}" dt="2023-06-06T19:03:58.697" v="549" actId="478"/>
          <ac:spMkLst>
            <pc:docMk/>
            <pc:sldMk cId="940657416" sldId="259"/>
            <ac:spMk id="36" creationId="{5F608680-9F3F-1862-1D1A-08E2B37A94D2}"/>
          </ac:spMkLst>
        </pc:spChg>
        <pc:spChg chg="add del mod">
          <ac:chgData name="Debbi Ball" userId="aba4e723f37230cc" providerId="LiveId" clId="{7A310EE7-D8A9-4226-A9E3-2EFD2D865F9A}" dt="2023-06-06T19:09:42.919" v="573" actId="478"/>
          <ac:spMkLst>
            <pc:docMk/>
            <pc:sldMk cId="940657416" sldId="259"/>
            <ac:spMk id="38" creationId="{3028AC52-BD30-6ADF-5E9D-821DEE54812A}"/>
          </ac:spMkLst>
        </pc:spChg>
        <pc:grpChg chg="add del mod">
          <ac:chgData name="Debbi Ball" userId="aba4e723f37230cc" providerId="LiveId" clId="{7A310EE7-D8A9-4226-A9E3-2EFD2D865F9A}" dt="2023-06-06T19:13:15.438" v="602" actId="165"/>
          <ac:grpSpMkLst>
            <pc:docMk/>
            <pc:sldMk cId="940657416" sldId="259"/>
            <ac:grpSpMk id="6" creationId="{6BD456DB-DE0C-7702-53C7-795A64E4EA5D}"/>
          </ac:grpSpMkLst>
        </pc:grpChg>
        <pc:grpChg chg="add del mod">
          <ac:chgData name="Debbi Ball" userId="aba4e723f37230cc" providerId="LiveId" clId="{7A310EE7-D8A9-4226-A9E3-2EFD2D865F9A}" dt="2023-06-06T19:03:39.316" v="538" actId="478"/>
          <ac:grpSpMkLst>
            <pc:docMk/>
            <pc:sldMk cId="940657416" sldId="259"/>
            <ac:grpSpMk id="8" creationId="{CCD6A853-9BFF-7A9B-CE0E-A3D86924B1B9}"/>
          </ac:grpSpMkLst>
        </pc:grpChg>
        <pc:grpChg chg="add del mod">
          <ac:chgData name="Debbi Ball" userId="aba4e723f37230cc" providerId="LiveId" clId="{7A310EE7-D8A9-4226-A9E3-2EFD2D865F9A}" dt="2023-06-06T19:03:38.507" v="537" actId="478"/>
          <ac:grpSpMkLst>
            <pc:docMk/>
            <pc:sldMk cId="940657416" sldId="259"/>
            <ac:grpSpMk id="10" creationId="{676C5CC5-F7BB-79F7-98B8-E6D43BD458AC}"/>
          </ac:grpSpMkLst>
        </pc:grpChg>
        <pc:grpChg chg="add del mod">
          <ac:chgData name="Debbi Ball" userId="aba4e723f37230cc" providerId="LiveId" clId="{7A310EE7-D8A9-4226-A9E3-2EFD2D865F9A}" dt="2023-06-06T19:03:37.426" v="536" actId="478"/>
          <ac:grpSpMkLst>
            <pc:docMk/>
            <pc:sldMk cId="940657416" sldId="259"/>
            <ac:grpSpMk id="12" creationId="{72144D15-D213-1365-1094-60A4EB5B0548}"/>
          </ac:grpSpMkLst>
        </pc:grpChg>
        <pc:grpChg chg="add del mod">
          <ac:chgData name="Debbi Ball" userId="aba4e723f37230cc" providerId="LiveId" clId="{7A310EE7-D8A9-4226-A9E3-2EFD2D865F9A}" dt="2023-06-06T19:03:54.651" v="546" actId="478"/>
          <ac:grpSpMkLst>
            <pc:docMk/>
            <pc:sldMk cId="940657416" sldId="259"/>
            <ac:grpSpMk id="14" creationId="{9A736E5D-78E1-F011-6B24-7EE8D2FAE484}"/>
          </ac:grpSpMkLst>
        </pc:grpChg>
        <pc:grpChg chg="add del mod">
          <ac:chgData name="Debbi Ball" userId="aba4e723f37230cc" providerId="LiveId" clId="{7A310EE7-D8A9-4226-A9E3-2EFD2D865F9A}" dt="2023-06-06T19:03:53.607" v="545" actId="478"/>
          <ac:grpSpMkLst>
            <pc:docMk/>
            <pc:sldMk cId="940657416" sldId="259"/>
            <ac:grpSpMk id="16" creationId="{DE5862BC-342C-A362-DE24-B5A990D7EF69}"/>
          </ac:grpSpMkLst>
        </pc:grpChg>
        <pc:grpChg chg="add del mod">
          <ac:chgData name="Debbi Ball" userId="aba4e723f37230cc" providerId="LiveId" clId="{7A310EE7-D8A9-4226-A9E3-2EFD2D865F9A}" dt="2023-06-06T19:03:48.158" v="541" actId="478"/>
          <ac:grpSpMkLst>
            <pc:docMk/>
            <pc:sldMk cId="940657416" sldId="259"/>
            <ac:grpSpMk id="18" creationId="{9C03571F-D716-0122-B3CF-3E5935494E06}"/>
          </ac:grpSpMkLst>
        </pc:grpChg>
        <pc:grpChg chg="add del mod">
          <ac:chgData name="Debbi Ball" userId="aba4e723f37230cc" providerId="LiveId" clId="{7A310EE7-D8A9-4226-A9E3-2EFD2D865F9A}" dt="2023-06-06T18:46:00.600" v="362" actId="165"/>
          <ac:grpSpMkLst>
            <pc:docMk/>
            <pc:sldMk cId="940657416" sldId="259"/>
            <ac:grpSpMk id="20" creationId="{BF61E911-25C2-DBBE-3725-F2A4CBC1D008}"/>
          </ac:grpSpMkLst>
        </pc:grpChg>
        <pc:grpChg chg="add del mod">
          <ac:chgData name="Debbi Ball" userId="aba4e723f37230cc" providerId="LiveId" clId="{7A310EE7-D8A9-4226-A9E3-2EFD2D865F9A}" dt="2023-06-06T18:45:16.137" v="359" actId="165"/>
          <ac:grpSpMkLst>
            <pc:docMk/>
            <pc:sldMk cId="940657416" sldId="259"/>
            <ac:grpSpMk id="22" creationId="{892CE842-59DB-BA91-9C73-F5986FC1FE70}"/>
          </ac:grpSpMkLst>
        </pc:grpChg>
        <pc:grpChg chg="add del mod">
          <ac:chgData name="Debbi Ball" userId="aba4e723f37230cc" providerId="LiveId" clId="{7A310EE7-D8A9-4226-A9E3-2EFD2D865F9A}" dt="2023-06-06T18:44:49.838" v="356" actId="165"/>
          <ac:grpSpMkLst>
            <pc:docMk/>
            <pc:sldMk cId="940657416" sldId="259"/>
            <ac:grpSpMk id="24" creationId="{CCB2B1A4-0511-74C6-49D5-5301F77A9783}"/>
          </ac:grpSpMkLst>
        </pc:grpChg>
        <pc:grpChg chg="add del mod">
          <ac:chgData name="Debbi Ball" userId="aba4e723f37230cc" providerId="LiveId" clId="{7A310EE7-D8A9-4226-A9E3-2EFD2D865F9A}" dt="2023-06-06T19:06:05.426" v="565" actId="165"/>
          <ac:grpSpMkLst>
            <pc:docMk/>
            <pc:sldMk cId="940657416" sldId="259"/>
            <ac:grpSpMk id="25" creationId="{B2C8C45C-EF47-11C7-10F0-660834DD31D5}"/>
          </ac:grpSpMkLst>
        </pc:grpChg>
        <pc:grpChg chg="add del mod">
          <ac:chgData name="Debbi Ball" userId="aba4e723f37230cc" providerId="LiveId" clId="{7A310EE7-D8A9-4226-A9E3-2EFD2D865F9A}" dt="2023-06-06T19:14:44.051" v="617" actId="478"/>
          <ac:grpSpMkLst>
            <pc:docMk/>
            <pc:sldMk cId="940657416" sldId="259"/>
            <ac:grpSpMk id="26" creationId="{AD1FB908-BC79-7459-B4CF-488A992C94E9}"/>
          </ac:grpSpMkLst>
        </pc:grpChg>
        <pc:grpChg chg="add del mod">
          <ac:chgData name="Debbi Ball" userId="aba4e723f37230cc" providerId="LiveId" clId="{7A310EE7-D8A9-4226-A9E3-2EFD2D865F9A}" dt="2023-06-06T19:03:50.189" v="543" actId="478"/>
          <ac:grpSpMkLst>
            <pc:docMk/>
            <pc:sldMk cId="940657416" sldId="259"/>
            <ac:grpSpMk id="27" creationId="{92F2F6A7-5FFF-8DC2-6871-848016E57220}"/>
          </ac:grpSpMkLst>
        </pc:grpChg>
        <pc:grpChg chg="add del mod">
          <ac:chgData name="Debbi Ball" userId="aba4e723f37230cc" providerId="LiveId" clId="{7A310EE7-D8A9-4226-A9E3-2EFD2D865F9A}" dt="2023-06-06T19:03:49.328" v="542" actId="478"/>
          <ac:grpSpMkLst>
            <pc:docMk/>
            <pc:sldMk cId="940657416" sldId="259"/>
            <ac:grpSpMk id="29" creationId="{1DA64168-1C1F-3CB3-9BB0-2A020B5A20F8}"/>
          </ac:grpSpMkLst>
        </pc:grpChg>
        <pc:grpChg chg="add del mod">
          <ac:chgData name="Debbi Ball" userId="aba4e723f37230cc" providerId="LiveId" clId="{7A310EE7-D8A9-4226-A9E3-2EFD2D865F9A}" dt="2023-06-06T19:03:52.503" v="544" actId="478"/>
          <ac:grpSpMkLst>
            <pc:docMk/>
            <pc:sldMk cId="940657416" sldId="259"/>
            <ac:grpSpMk id="31" creationId="{7F8341CB-5B63-F184-5CC3-68170C4721E9}"/>
          </ac:grpSpMkLst>
        </pc:grpChg>
        <pc:grpChg chg="add del mod">
          <ac:chgData name="Debbi Ball" userId="aba4e723f37230cc" providerId="LiveId" clId="{7A310EE7-D8A9-4226-A9E3-2EFD2D865F9A}" dt="2023-06-06T19:13:23.629" v="604" actId="478"/>
          <ac:grpSpMkLst>
            <pc:docMk/>
            <pc:sldMk cId="940657416" sldId="259"/>
            <ac:grpSpMk id="37" creationId="{6E31584E-C706-8DAE-0F6C-58A5492CBFBE}"/>
          </ac:grpSpMkLst>
        </pc:grpChg>
        <pc:grpChg chg="add mod">
          <ac:chgData name="Debbi Ball" userId="aba4e723f37230cc" providerId="LiveId" clId="{7A310EE7-D8A9-4226-A9E3-2EFD2D865F9A}" dt="2023-06-06T19:11:51.863" v="590" actId="164"/>
          <ac:grpSpMkLst>
            <pc:docMk/>
            <pc:sldMk cId="940657416" sldId="259"/>
            <ac:grpSpMk id="39" creationId="{539DED5B-A922-3902-83B2-81BACAC812D3}"/>
          </ac:grpSpMkLst>
        </pc:grpChg>
        <pc:picChg chg="add mod topLvl">
          <ac:chgData name="Debbi Ball" userId="aba4e723f37230cc" providerId="LiveId" clId="{7A310EE7-D8A9-4226-A9E3-2EFD2D865F9A}" dt="2023-06-06T18:52:00.819" v="404" actId="1076"/>
          <ac:picMkLst>
            <pc:docMk/>
            <pc:sldMk cId="940657416" sldId="259"/>
            <ac:picMk id="1025" creationId="{61410ACF-C15F-1104-65AE-A1967B3A4BB2}"/>
          </ac:picMkLst>
        </pc:picChg>
        <pc:picChg chg="add del">
          <ac:chgData name="Debbi Ball" userId="aba4e723f37230cc" providerId="LiveId" clId="{7A310EE7-D8A9-4226-A9E3-2EFD2D865F9A}" dt="2023-06-06T19:18:15.113" v="650" actId="478"/>
          <ac:picMkLst>
            <pc:docMk/>
            <pc:sldMk cId="940657416" sldId="259"/>
            <ac:picMk id="1027" creationId="{2DA608F0-06BC-3BF7-E02E-0F92DBC1C420}"/>
          </ac:picMkLst>
        </pc:picChg>
        <pc:picChg chg="add del mod">
          <ac:chgData name="Debbi Ball" userId="aba4e723f37230cc" providerId="LiveId" clId="{7A310EE7-D8A9-4226-A9E3-2EFD2D865F9A}" dt="2023-06-06T19:09:47.549" v="574" actId="478"/>
          <ac:picMkLst>
            <pc:docMk/>
            <pc:sldMk cId="940657416" sldId="259"/>
            <ac:picMk id="1028" creationId="{9AF88B99-6E03-0307-E610-A30546D77025}"/>
          </ac:picMkLst>
        </pc:picChg>
        <pc:picChg chg="add del mod">
          <ac:chgData name="Debbi Ball" userId="aba4e723f37230cc" providerId="LiveId" clId="{7A310EE7-D8A9-4226-A9E3-2EFD2D865F9A}" dt="2023-06-06T19:20:04.705" v="670" actId="478"/>
          <ac:picMkLst>
            <pc:docMk/>
            <pc:sldMk cId="940657416" sldId="259"/>
            <ac:picMk id="1029" creationId="{9726EDFA-3E99-B95B-08AD-0E141AEECF4A}"/>
          </ac:picMkLst>
        </pc:picChg>
        <pc:picChg chg="add del mod topLvl">
          <ac:chgData name="Debbi Ball" userId="aba4e723f37230cc" providerId="LiveId" clId="{7A310EE7-D8A9-4226-A9E3-2EFD2D865F9A}" dt="2023-06-06T19:18:59.177" v="658" actId="478"/>
          <ac:picMkLst>
            <pc:docMk/>
            <pc:sldMk cId="940657416" sldId="259"/>
            <ac:picMk id="1030" creationId="{4AA0DEC5-1F5D-8790-6D71-D269FAC18356}"/>
          </ac:picMkLst>
        </pc:picChg>
        <pc:picChg chg="add mod">
          <ac:chgData name="Debbi Ball" userId="aba4e723f37230cc" providerId="LiveId" clId="{7A310EE7-D8A9-4226-A9E3-2EFD2D865F9A}" dt="2023-06-06T18:56:24.710" v="532" actId="1076"/>
          <ac:picMkLst>
            <pc:docMk/>
            <pc:sldMk cId="940657416" sldId="259"/>
            <ac:picMk id="1031" creationId="{994694A1-C9CF-462E-1E43-034804A1FC51}"/>
          </ac:picMkLst>
        </pc:picChg>
        <pc:picChg chg="add mod">
          <ac:chgData name="Debbi Ball" userId="aba4e723f37230cc" providerId="LiveId" clId="{7A310EE7-D8A9-4226-A9E3-2EFD2D865F9A}" dt="2023-06-06T18:56:15.409" v="531" actId="1076"/>
          <ac:picMkLst>
            <pc:docMk/>
            <pc:sldMk cId="940657416" sldId="259"/>
            <ac:picMk id="1032" creationId="{46B23610-0520-4011-D7D6-AD72D2FDA352}"/>
          </ac:picMkLst>
        </pc:picChg>
        <pc:picChg chg="add mod">
          <ac:chgData name="Debbi Ball" userId="aba4e723f37230cc" providerId="LiveId" clId="{7A310EE7-D8A9-4226-A9E3-2EFD2D865F9A}" dt="2023-06-06T18:50:56.702" v="396" actId="1076"/>
          <ac:picMkLst>
            <pc:docMk/>
            <pc:sldMk cId="940657416" sldId="259"/>
            <ac:picMk id="1033" creationId="{43AA246D-C422-EF33-C5E6-E529DF2BEAFB}"/>
          </ac:picMkLst>
        </pc:picChg>
        <pc:picChg chg="add mod">
          <ac:chgData name="Debbi Ball" userId="aba4e723f37230cc" providerId="LiveId" clId="{7A310EE7-D8A9-4226-A9E3-2EFD2D865F9A}" dt="2023-06-06T18:51:39.298" v="401" actId="1076"/>
          <ac:picMkLst>
            <pc:docMk/>
            <pc:sldMk cId="940657416" sldId="259"/>
            <ac:picMk id="1034" creationId="{67C6A415-87B5-360A-8A29-2D90141CA5A1}"/>
          </ac:picMkLst>
        </pc:picChg>
        <pc:picChg chg="add mod">
          <ac:chgData name="Debbi Ball" userId="aba4e723f37230cc" providerId="LiveId" clId="{7A310EE7-D8A9-4226-A9E3-2EFD2D865F9A}" dt="2023-06-06T18:51:47.374" v="402" actId="1076"/>
          <ac:picMkLst>
            <pc:docMk/>
            <pc:sldMk cId="940657416" sldId="259"/>
            <ac:picMk id="1035" creationId="{E2DAE0FD-817E-0279-B1AB-066774896D0C}"/>
          </ac:picMkLst>
        </pc:picChg>
        <pc:picChg chg="add mod">
          <ac:chgData name="Debbi Ball" userId="aba4e723f37230cc" providerId="LiveId" clId="{7A310EE7-D8A9-4226-A9E3-2EFD2D865F9A}" dt="2023-06-06T18:51:57.413" v="403" actId="1076"/>
          <ac:picMkLst>
            <pc:docMk/>
            <pc:sldMk cId="940657416" sldId="259"/>
            <ac:picMk id="1036" creationId="{CF669524-51D7-5254-7253-D452443F6168}"/>
          </ac:picMkLst>
        </pc:picChg>
        <pc:picChg chg="add mod topLvl">
          <ac:chgData name="Debbi Ball" userId="aba4e723f37230cc" providerId="LiveId" clId="{7A310EE7-D8A9-4226-A9E3-2EFD2D865F9A}" dt="2023-06-06T18:52:06.289" v="405" actId="1076"/>
          <ac:picMkLst>
            <pc:docMk/>
            <pc:sldMk cId="940657416" sldId="259"/>
            <ac:picMk id="1037" creationId="{D85A95E6-1771-D552-FDB0-92374B74A3E2}"/>
          </ac:picMkLst>
        </pc:picChg>
        <pc:picChg chg="add mod topLvl">
          <ac:chgData name="Debbi Ball" userId="aba4e723f37230cc" providerId="LiveId" clId="{7A310EE7-D8A9-4226-A9E3-2EFD2D865F9A}" dt="2023-06-06T19:14:34.900" v="615" actId="1076"/>
          <ac:picMkLst>
            <pc:docMk/>
            <pc:sldMk cId="940657416" sldId="259"/>
            <ac:picMk id="1038" creationId="{DFBF0D82-EED8-DD9A-CF03-DF8B108A07D7}"/>
          </ac:picMkLst>
        </pc:picChg>
        <pc:picChg chg="add del mod topLvl">
          <ac:chgData name="Debbi Ball" userId="aba4e723f37230cc" providerId="LiveId" clId="{7A310EE7-D8A9-4226-A9E3-2EFD2D865F9A}" dt="2023-06-06T19:06:08.673" v="566" actId="478"/>
          <ac:picMkLst>
            <pc:docMk/>
            <pc:sldMk cId="940657416" sldId="259"/>
            <ac:picMk id="1039" creationId="{6B2E3F3D-151E-1A43-8C78-2F8123DA8322}"/>
          </ac:picMkLst>
        </pc:picChg>
        <pc:picChg chg="add mod">
          <ac:chgData name="Debbi Ball" userId="aba4e723f37230cc" providerId="LiveId" clId="{7A310EE7-D8A9-4226-A9E3-2EFD2D865F9A}" dt="2023-06-06T18:52:23.883" v="408" actId="1076"/>
          <ac:picMkLst>
            <pc:docMk/>
            <pc:sldMk cId="940657416" sldId="259"/>
            <ac:picMk id="1040" creationId="{4910130D-967C-B684-EBA2-1E45D416C5D1}"/>
          </ac:picMkLst>
        </pc:picChg>
        <pc:picChg chg="add del mod">
          <ac:chgData name="Debbi Ball" userId="aba4e723f37230cc" providerId="LiveId" clId="{7A310EE7-D8A9-4226-A9E3-2EFD2D865F9A}" dt="2023-06-06T19:04:06.444" v="554" actId="478"/>
          <ac:picMkLst>
            <pc:docMk/>
            <pc:sldMk cId="940657416" sldId="259"/>
            <ac:picMk id="1041" creationId="{F3224EDB-CA6A-5949-401B-0A6D5E50C4FE}"/>
          </ac:picMkLst>
        </pc:picChg>
        <pc:picChg chg="add del mod">
          <ac:chgData name="Debbi Ball" userId="aba4e723f37230cc" providerId="LiveId" clId="{7A310EE7-D8A9-4226-A9E3-2EFD2D865F9A}" dt="2023-06-06T19:04:02.949" v="552" actId="478"/>
          <ac:picMkLst>
            <pc:docMk/>
            <pc:sldMk cId="940657416" sldId="259"/>
            <ac:picMk id="1042" creationId="{4DDDB872-2765-1A54-90A4-1067E401D449}"/>
          </ac:picMkLst>
        </pc:picChg>
        <pc:picChg chg="add del mod">
          <ac:chgData name="Debbi Ball" userId="aba4e723f37230cc" providerId="LiveId" clId="{7A310EE7-D8A9-4226-A9E3-2EFD2D865F9A}" dt="2023-06-06T19:03:59.829" v="550" actId="478"/>
          <ac:picMkLst>
            <pc:docMk/>
            <pc:sldMk cId="940657416" sldId="259"/>
            <ac:picMk id="1043" creationId="{8ED762A3-03AF-49A0-78E5-FE2D6E9BC1E9}"/>
          </ac:picMkLst>
        </pc:picChg>
        <pc:picChg chg="add mod">
          <ac:chgData name="Debbi Ball" userId="aba4e723f37230cc" providerId="LiveId" clId="{7A310EE7-D8A9-4226-A9E3-2EFD2D865F9A}" dt="2023-06-06T18:57:43.395" v="535" actId="1076"/>
          <ac:picMkLst>
            <pc:docMk/>
            <pc:sldMk cId="940657416" sldId="259"/>
            <ac:picMk id="1044" creationId="{044B7B5A-1ACC-15B0-1CCB-4FF70424842C}"/>
          </ac:picMkLst>
        </pc:picChg>
        <pc:picChg chg="add del mod">
          <ac:chgData name="Debbi Ball" userId="aba4e723f37230cc" providerId="LiveId" clId="{7A310EE7-D8A9-4226-A9E3-2EFD2D865F9A}" dt="2023-06-06T19:03:56.156" v="547" actId="478"/>
          <ac:picMkLst>
            <pc:docMk/>
            <pc:sldMk cId="940657416" sldId="259"/>
            <ac:picMk id="1045" creationId="{C7E91912-869E-193F-5932-07182EA5E081}"/>
          </ac:picMkLst>
        </pc:picChg>
        <pc:picChg chg="add del mod">
          <ac:chgData name="Debbi Ball" userId="aba4e723f37230cc" providerId="LiveId" clId="{7A310EE7-D8A9-4226-A9E3-2EFD2D865F9A}" dt="2023-06-06T19:09:57.072" v="576" actId="478"/>
          <ac:picMkLst>
            <pc:docMk/>
            <pc:sldMk cId="940657416" sldId="259"/>
            <ac:picMk id="1047" creationId="{84EDFEA6-B722-8C50-9DE6-B835C049C52F}"/>
          </ac:picMkLst>
        </pc:picChg>
        <pc:picChg chg="add mod">
          <ac:chgData name="Debbi Ball" userId="aba4e723f37230cc" providerId="LiveId" clId="{7A310EE7-D8A9-4226-A9E3-2EFD2D865F9A}" dt="2023-06-06T19:21:02.711" v="703" actId="1076"/>
          <ac:picMkLst>
            <pc:docMk/>
            <pc:sldMk cId="940657416" sldId="259"/>
            <ac:picMk id="1048" creationId="{4D576723-97F4-D982-881C-F3C6C2BEDCA2}"/>
          </ac:picMkLst>
        </pc:picChg>
        <pc:picChg chg="add mod">
          <ac:chgData name="Debbi Ball" userId="aba4e723f37230cc" providerId="LiveId" clId="{7A310EE7-D8A9-4226-A9E3-2EFD2D865F9A}" dt="2023-06-06T19:21:12.530" v="705" actId="1076"/>
          <ac:picMkLst>
            <pc:docMk/>
            <pc:sldMk cId="940657416" sldId="259"/>
            <ac:picMk id="1049" creationId="{0DCC4DC5-C42D-9B32-0B0C-558D850E4215}"/>
          </ac:picMkLst>
        </pc:picChg>
        <pc:picChg chg="add mod">
          <ac:chgData name="Debbi Ball" userId="aba4e723f37230cc" providerId="LiveId" clId="{7A310EE7-D8A9-4226-A9E3-2EFD2D865F9A}" dt="2023-06-06T19:26:47.901" v="847" actId="1076"/>
          <ac:picMkLst>
            <pc:docMk/>
            <pc:sldMk cId="940657416" sldId="259"/>
            <ac:picMk id="1050" creationId="{83C6BBF5-5C12-8376-9E99-EAEA30813F21}"/>
          </ac:picMkLst>
        </pc:picChg>
        <pc:picChg chg="add del">
          <ac:chgData name="Debbi Ball" userId="aba4e723f37230cc" providerId="LiveId" clId="{7A310EE7-D8A9-4226-A9E3-2EFD2D865F9A}" dt="2023-06-06T19:08:27.714" v="571" actId="478"/>
          <ac:picMkLst>
            <pc:docMk/>
            <pc:sldMk cId="940657416" sldId="259"/>
            <ac:picMk id="1051" creationId="{438F5DE3-315E-F7D1-3840-1654CFC6E96E}"/>
          </ac:picMkLst>
        </pc:picChg>
        <pc:picChg chg="add del mod">
          <ac:chgData name="Debbi Ball" userId="aba4e723f37230cc" providerId="LiveId" clId="{7A310EE7-D8A9-4226-A9E3-2EFD2D865F9A}" dt="2023-06-06T19:18:20.866" v="652" actId="478"/>
          <ac:picMkLst>
            <pc:docMk/>
            <pc:sldMk cId="940657416" sldId="259"/>
            <ac:picMk id="1052" creationId="{3F36B0BA-7BC4-0B07-765B-48973EB8EA97}"/>
          </ac:picMkLst>
        </pc:picChg>
        <pc:picChg chg="add del mod">
          <ac:chgData name="Debbi Ball" userId="aba4e723f37230cc" providerId="LiveId" clId="{7A310EE7-D8A9-4226-A9E3-2EFD2D865F9A}" dt="2023-06-06T19:17:29.065" v="644" actId="478"/>
          <ac:picMkLst>
            <pc:docMk/>
            <pc:sldMk cId="940657416" sldId="259"/>
            <ac:picMk id="1053" creationId="{04A89082-77AE-CCC1-689C-0A2D89D5B4DC}"/>
          </ac:picMkLst>
        </pc:picChg>
        <pc:picChg chg="add del mod">
          <ac:chgData name="Debbi Ball" userId="aba4e723f37230cc" providerId="LiveId" clId="{7A310EE7-D8A9-4226-A9E3-2EFD2D865F9A}" dt="2023-06-06T19:16:09.033" v="635" actId="478"/>
          <ac:picMkLst>
            <pc:docMk/>
            <pc:sldMk cId="940657416" sldId="259"/>
            <ac:picMk id="1054" creationId="{C6EC857B-BD22-9975-5FC8-381083ACA148}"/>
          </ac:picMkLst>
        </pc:picChg>
        <pc:picChg chg="add mod">
          <ac:chgData name="Debbi Ball" userId="aba4e723f37230cc" providerId="LiveId" clId="{7A310EE7-D8A9-4226-A9E3-2EFD2D865F9A}" dt="2023-06-06T19:35:20.642" v="861" actId="1076"/>
          <ac:picMkLst>
            <pc:docMk/>
            <pc:sldMk cId="940657416" sldId="259"/>
            <ac:picMk id="1055" creationId="{25A455CA-1D54-4A40-7031-ED419EE5D241}"/>
          </ac:picMkLst>
        </pc:picChg>
        <pc:picChg chg="add mod">
          <ac:chgData name="Debbi Ball" userId="aba4e723f37230cc" providerId="LiveId" clId="{7A310EE7-D8A9-4226-A9E3-2EFD2D865F9A}" dt="2023-06-06T19:20:24.182" v="674" actId="1076"/>
          <ac:picMkLst>
            <pc:docMk/>
            <pc:sldMk cId="940657416" sldId="259"/>
            <ac:picMk id="1057" creationId="{D9A7C38E-E43C-5393-1274-6F981A7730D7}"/>
          </ac:picMkLst>
        </pc:picChg>
        <pc:picChg chg="add mod">
          <ac:chgData name="Debbi Ball" userId="aba4e723f37230cc" providerId="LiveId" clId="{7A310EE7-D8A9-4226-A9E3-2EFD2D865F9A}" dt="2023-06-06T19:34:58.108" v="857" actId="1076"/>
          <ac:picMkLst>
            <pc:docMk/>
            <pc:sldMk cId="940657416" sldId="259"/>
            <ac:picMk id="1059" creationId="{E8C20757-1B72-A26D-CA1D-EEF8F959D182}"/>
          </ac:picMkLst>
        </pc:picChg>
        <pc:picChg chg="add mod">
          <ac:chgData name="Debbi Ball" userId="aba4e723f37230cc" providerId="LiveId" clId="{7A310EE7-D8A9-4226-A9E3-2EFD2D865F9A}" dt="2023-06-06T19:21:59.400" v="732" actId="732"/>
          <ac:picMkLst>
            <pc:docMk/>
            <pc:sldMk cId="940657416" sldId="259"/>
            <ac:picMk id="1061" creationId="{FC307C71-9FBA-8C2F-F85D-13D9C57A619E}"/>
          </ac:picMkLst>
        </pc:picChg>
        <pc:picChg chg="add mod">
          <ac:chgData name="Debbi Ball" userId="aba4e723f37230cc" providerId="LiveId" clId="{7A310EE7-D8A9-4226-A9E3-2EFD2D865F9A}" dt="2023-06-06T19:20:57.541" v="702" actId="1035"/>
          <ac:picMkLst>
            <pc:docMk/>
            <pc:sldMk cId="940657416" sldId="259"/>
            <ac:picMk id="1063" creationId="{F2C52A6E-5FAA-A8AF-2225-1D92A9B3B675}"/>
          </ac:picMkLst>
        </pc:picChg>
        <pc:picChg chg="add mod">
          <ac:chgData name="Debbi Ball" userId="aba4e723f37230cc" providerId="LiveId" clId="{7A310EE7-D8A9-4226-A9E3-2EFD2D865F9A}" dt="2023-06-06T19:35:23.880" v="862" actId="1076"/>
          <ac:picMkLst>
            <pc:docMk/>
            <pc:sldMk cId="940657416" sldId="259"/>
            <ac:picMk id="1065" creationId="{C1E32F57-39CE-8682-BB36-1FA59A320EB3}"/>
          </ac:picMkLst>
        </pc:picChg>
      </pc:sldChg>
      <pc:sldChg chg="modSp new mod ord modAnim">
        <pc:chgData name="Debbi Ball" userId="aba4e723f37230cc" providerId="LiveId" clId="{7A310EE7-D8A9-4226-A9E3-2EFD2D865F9A}" dt="2023-06-06T19:56:41.823" v="1007"/>
        <pc:sldMkLst>
          <pc:docMk/>
          <pc:sldMk cId="3920084425" sldId="260"/>
        </pc:sldMkLst>
        <pc:spChg chg="mod">
          <ac:chgData name="Debbi Ball" userId="aba4e723f37230cc" providerId="LiveId" clId="{7A310EE7-D8A9-4226-A9E3-2EFD2D865F9A}" dt="2023-06-06T19:24:07.356" v="757" actId="20577"/>
          <ac:spMkLst>
            <pc:docMk/>
            <pc:sldMk cId="3920084425" sldId="260"/>
            <ac:spMk id="2" creationId="{52E8AA39-234D-6499-8694-72FFA18B1D24}"/>
          </ac:spMkLst>
        </pc:spChg>
        <pc:spChg chg="mod">
          <ac:chgData name="Debbi Ball" userId="aba4e723f37230cc" providerId="LiveId" clId="{7A310EE7-D8A9-4226-A9E3-2EFD2D865F9A}" dt="2023-06-06T19:25:15.457" v="825" actId="20577"/>
          <ac:spMkLst>
            <pc:docMk/>
            <pc:sldMk cId="3920084425" sldId="260"/>
            <ac:spMk id="3" creationId="{E22E9F13-2370-DD10-29DD-8145199373A3}"/>
          </ac:spMkLst>
        </pc:spChg>
      </pc:sldChg>
      <pc:sldChg chg="addSp delSp modSp add mod ord modAnim">
        <pc:chgData name="Debbi Ball" userId="aba4e723f37230cc" providerId="LiveId" clId="{7A310EE7-D8A9-4226-A9E3-2EFD2D865F9A}" dt="2023-06-06T20:08:00.551" v="1118" actId="1076"/>
        <pc:sldMkLst>
          <pc:docMk/>
          <pc:sldMk cId="595968810" sldId="261"/>
        </pc:sldMkLst>
        <pc:spChg chg="mod">
          <ac:chgData name="Debbi Ball" userId="aba4e723f37230cc" providerId="LiveId" clId="{7A310EE7-D8A9-4226-A9E3-2EFD2D865F9A}" dt="2023-06-06T20:00:58.994" v="1101" actId="1038"/>
          <ac:spMkLst>
            <pc:docMk/>
            <pc:sldMk cId="595968810" sldId="261"/>
            <ac:spMk id="3" creationId="{E22E9F13-2370-DD10-29DD-8145199373A3}"/>
          </ac:spMkLst>
        </pc:spChg>
        <pc:spChg chg="add mod">
          <ac:chgData name="Debbi Ball" userId="aba4e723f37230cc" providerId="LiveId" clId="{7A310EE7-D8A9-4226-A9E3-2EFD2D865F9A}" dt="2023-06-06T20:00:58.994" v="1101" actId="1038"/>
          <ac:spMkLst>
            <pc:docMk/>
            <pc:sldMk cId="595968810" sldId="261"/>
            <ac:spMk id="4" creationId="{F9EA00AD-94EC-06F6-E051-0537D90F61E5}"/>
          </ac:spMkLst>
        </pc:spChg>
        <pc:spChg chg="add del mod">
          <ac:chgData name="Debbi Ball" userId="aba4e723f37230cc" providerId="LiveId" clId="{7A310EE7-D8A9-4226-A9E3-2EFD2D865F9A}" dt="2023-06-06T20:01:53.651" v="1104" actId="478"/>
          <ac:spMkLst>
            <pc:docMk/>
            <pc:sldMk cId="595968810" sldId="261"/>
            <ac:spMk id="5" creationId="{484FD8E2-6035-88D2-F961-9FD5C348A7B1}"/>
          </ac:spMkLst>
        </pc:spChg>
        <pc:spChg chg="add mod">
          <ac:chgData name="Debbi Ball" userId="aba4e723f37230cc" providerId="LiveId" clId="{7A310EE7-D8A9-4226-A9E3-2EFD2D865F9A}" dt="2023-06-06T20:08:00.551" v="1118" actId="1076"/>
          <ac:spMkLst>
            <pc:docMk/>
            <pc:sldMk cId="595968810" sldId="261"/>
            <ac:spMk id="8" creationId="{4CE65BE9-01FB-D929-868E-18D37EB2B8BC}"/>
          </ac:spMkLst>
        </pc:spChg>
        <pc:picChg chg="add mod">
          <ac:chgData name="Debbi Ball" userId="aba4e723f37230cc" providerId="LiveId" clId="{7A310EE7-D8A9-4226-A9E3-2EFD2D865F9A}" dt="2023-06-06T20:07:36.618" v="1109" actId="1076"/>
          <ac:picMkLst>
            <pc:docMk/>
            <pc:sldMk cId="595968810" sldId="261"/>
            <ac:picMk id="7" creationId="{0BA3FEEA-BD7D-496F-6D35-13BD33FAAD51}"/>
          </ac:picMkLst>
        </pc:picChg>
      </pc:sldChg>
      <pc:sldChg chg="addSp delSp modSp new mod modAnim">
        <pc:chgData name="Debbi Ball" userId="aba4e723f37230cc" providerId="LiveId" clId="{7A310EE7-D8A9-4226-A9E3-2EFD2D865F9A}" dt="2023-06-06T20:52:38.845" v="1188" actId="14100"/>
        <pc:sldMkLst>
          <pc:docMk/>
          <pc:sldMk cId="2501033734" sldId="262"/>
        </pc:sldMkLst>
        <pc:spChg chg="mod">
          <ac:chgData name="Debbi Ball" userId="aba4e723f37230cc" providerId="LiveId" clId="{7A310EE7-D8A9-4226-A9E3-2EFD2D865F9A}" dt="2023-06-06T20:46:00.939" v="1132" actId="20577"/>
          <ac:spMkLst>
            <pc:docMk/>
            <pc:sldMk cId="2501033734" sldId="262"/>
            <ac:spMk id="2" creationId="{97F06710-3D97-8B75-271C-DB4A298371D4}"/>
          </ac:spMkLst>
        </pc:spChg>
        <pc:spChg chg="del">
          <ac:chgData name="Debbi Ball" userId="aba4e723f37230cc" providerId="LiveId" clId="{7A310EE7-D8A9-4226-A9E3-2EFD2D865F9A}" dt="2023-06-06T20:46:52.057" v="1133" actId="931"/>
          <ac:spMkLst>
            <pc:docMk/>
            <pc:sldMk cId="2501033734" sldId="262"/>
            <ac:spMk id="3" creationId="{9883EBE6-D494-9283-F215-629F6F7EE6A0}"/>
          </ac:spMkLst>
        </pc:spChg>
        <pc:spChg chg="add mod">
          <ac:chgData name="Debbi Ball" userId="aba4e723f37230cc" providerId="LiveId" clId="{7A310EE7-D8A9-4226-A9E3-2EFD2D865F9A}" dt="2023-06-06T20:52:38.845" v="1188" actId="14100"/>
          <ac:spMkLst>
            <pc:docMk/>
            <pc:sldMk cId="2501033734" sldId="262"/>
            <ac:spMk id="6" creationId="{0F7B73BC-FB4C-0C01-B936-048DAF5ABDB1}"/>
          </ac:spMkLst>
        </pc:spChg>
        <pc:picChg chg="add mod">
          <ac:chgData name="Debbi Ball" userId="aba4e723f37230cc" providerId="LiveId" clId="{7A310EE7-D8A9-4226-A9E3-2EFD2D865F9A}" dt="2023-06-06T20:47:00.945" v="1135" actId="14100"/>
          <ac:picMkLst>
            <pc:docMk/>
            <pc:sldMk cId="2501033734" sldId="262"/>
            <ac:picMk id="5" creationId="{9E53EABA-EED2-8621-5818-95E6B84DC323}"/>
          </ac:picMkLst>
        </pc:picChg>
      </pc:sldChg>
      <pc:sldChg chg="addSp modSp new mod setBg">
        <pc:chgData name="Debbi Ball" userId="aba4e723f37230cc" providerId="LiveId" clId="{7A310EE7-D8A9-4226-A9E3-2EFD2D865F9A}" dt="2023-06-06T21:15:16.844" v="1260" actId="1076"/>
        <pc:sldMkLst>
          <pc:docMk/>
          <pc:sldMk cId="1942472353" sldId="263"/>
        </pc:sldMkLst>
        <pc:spChg chg="mod">
          <ac:chgData name="Debbi Ball" userId="aba4e723f37230cc" providerId="LiveId" clId="{7A310EE7-D8A9-4226-A9E3-2EFD2D865F9A}" dt="2023-06-06T21:13:18.284" v="1250" actId="403"/>
          <ac:spMkLst>
            <pc:docMk/>
            <pc:sldMk cId="1942472353" sldId="263"/>
            <ac:spMk id="2" creationId="{C8DDB67E-B6FB-358B-C6AD-CD853391C04E}"/>
          </ac:spMkLst>
        </pc:spChg>
        <pc:spChg chg="mod">
          <ac:chgData name="Debbi Ball" userId="aba4e723f37230cc" providerId="LiveId" clId="{7A310EE7-D8A9-4226-A9E3-2EFD2D865F9A}" dt="2023-06-06T21:15:16.844" v="1260" actId="1076"/>
          <ac:spMkLst>
            <pc:docMk/>
            <pc:sldMk cId="1942472353" sldId="263"/>
            <ac:spMk id="3" creationId="{57D56ADE-EBAF-B780-CC41-DDA39A131911}"/>
          </ac:spMkLst>
        </pc:spChg>
        <pc:spChg chg="add">
          <ac:chgData name="Debbi Ball" userId="aba4e723f37230cc" providerId="LiveId" clId="{7A310EE7-D8A9-4226-A9E3-2EFD2D865F9A}" dt="2023-06-06T21:12:52.680" v="1237" actId="26606"/>
          <ac:spMkLst>
            <pc:docMk/>
            <pc:sldMk cId="1942472353" sldId="263"/>
            <ac:spMk id="10" creationId="{B551C3B6-A0D6-43F6-9F68-13666CDA5C09}"/>
          </ac:spMkLst>
        </pc:spChg>
        <pc:spChg chg="add">
          <ac:chgData name="Debbi Ball" userId="aba4e723f37230cc" providerId="LiveId" clId="{7A310EE7-D8A9-4226-A9E3-2EFD2D865F9A}" dt="2023-06-06T21:12:52.680" v="1237" actId="26606"/>
          <ac:spMkLst>
            <pc:docMk/>
            <pc:sldMk cId="1942472353" sldId="263"/>
            <ac:spMk id="12" creationId="{E183CBD3-765E-49B4-B3A8-B29203D43C8F}"/>
          </ac:spMkLst>
        </pc:spChg>
        <pc:spChg chg="add">
          <ac:chgData name="Debbi Ball" userId="aba4e723f37230cc" providerId="LiveId" clId="{7A310EE7-D8A9-4226-A9E3-2EFD2D865F9A}" dt="2023-06-06T21:12:52.680" v="1237" actId="26606"/>
          <ac:spMkLst>
            <pc:docMk/>
            <pc:sldMk cId="1942472353" sldId="263"/>
            <ac:spMk id="14" creationId="{CF76C0B7-929F-44F9-9C4C-B0AD48DCB32F}"/>
          </ac:spMkLst>
        </pc:spChg>
        <pc:spChg chg="add">
          <ac:chgData name="Debbi Ball" userId="aba4e723f37230cc" providerId="LiveId" clId="{7A310EE7-D8A9-4226-A9E3-2EFD2D865F9A}" dt="2023-06-06T21:12:52.680" v="1237" actId="26606"/>
          <ac:spMkLst>
            <pc:docMk/>
            <pc:sldMk cId="1942472353" sldId="263"/>
            <ac:spMk id="16" creationId="{A567A692-E165-4BCD-842C-A9081974A9F8}"/>
          </ac:spMkLst>
        </pc:spChg>
        <pc:spChg chg="add">
          <ac:chgData name="Debbi Ball" userId="aba4e723f37230cc" providerId="LiveId" clId="{7A310EE7-D8A9-4226-A9E3-2EFD2D865F9A}" dt="2023-06-06T21:12:52.680" v="1237" actId="26606"/>
          <ac:spMkLst>
            <pc:docMk/>
            <pc:sldMk cId="1942472353" sldId="263"/>
            <ac:spMk id="18" creationId="{80609B64-A36F-4F2F-BFC6-C751FDE27974}"/>
          </ac:spMkLst>
        </pc:spChg>
        <pc:picChg chg="add mod">
          <ac:chgData name="Debbi Ball" userId="aba4e723f37230cc" providerId="LiveId" clId="{7A310EE7-D8A9-4226-A9E3-2EFD2D865F9A}" dt="2023-06-06T21:12:52.680" v="1237" actId="26606"/>
          <ac:picMkLst>
            <pc:docMk/>
            <pc:sldMk cId="1942472353" sldId="263"/>
            <ac:picMk id="5" creationId="{9A37DBF4-E842-2723-5E1B-4BDEC963FFE1}"/>
          </ac:picMkLst>
        </pc:picChg>
        <pc:cxnChg chg="add">
          <ac:chgData name="Debbi Ball" userId="aba4e723f37230cc" providerId="LiveId" clId="{7A310EE7-D8A9-4226-A9E3-2EFD2D865F9A}" dt="2023-06-06T21:12:52.680" v="1237" actId="26606"/>
          <ac:cxnSpMkLst>
            <pc:docMk/>
            <pc:sldMk cId="1942472353" sldId="263"/>
            <ac:cxnSpMk id="20" creationId="{35D3937F-89B8-4A4C-BA42-C663D9B6C8E3}"/>
          </ac:cxnSpMkLst>
        </pc:cxnChg>
        <pc:cxnChg chg="add">
          <ac:chgData name="Debbi Ball" userId="aba4e723f37230cc" providerId="LiveId" clId="{7A310EE7-D8A9-4226-A9E3-2EFD2D865F9A}" dt="2023-06-06T21:12:52.680" v="1237" actId="26606"/>
          <ac:cxnSpMkLst>
            <pc:docMk/>
            <pc:sldMk cId="1942472353" sldId="263"/>
            <ac:cxnSpMk id="22" creationId="{F04C3AED-6D36-45C0-95CD-A7378D9DD6C3}"/>
          </ac:cxnSpMkLst>
        </pc:cxnChg>
      </pc:sldChg>
      <pc:sldChg chg="addSp delSp modSp new mod setBg modAnim">
        <pc:chgData name="Debbi Ball" userId="aba4e723f37230cc" providerId="LiveId" clId="{7A310EE7-D8A9-4226-A9E3-2EFD2D865F9A}" dt="2023-06-06T21:32:43.705" v="1420"/>
        <pc:sldMkLst>
          <pc:docMk/>
          <pc:sldMk cId="3452722261" sldId="264"/>
        </pc:sldMkLst>
        <pc:spChg chg="mod">
          <ac:chgData name="Debbi Ball" userId="aba4e723f37230cc" providerId="LiveId" clId="{7A310EE7-D8A9-4226-A9E3-2EFD2D865F9A}" dt="2023-06-06T21:27:47.572" v="1383" actId="26606"/>
          <ac:spMkLst>
            <pc:docMk/>
            <pc:sldMk cId="3452722261" sldId="264"/>
            <ac:spMk id="2" creationId="{7D6E5267-FCD5-636E-2166-00A5BCA3A0C7}"/>
          </ac:spMkLst>
        </pc:spChg>
        <pc:spChg chg="del mod">
          <ac:chgData name="Debbi Ball" userId="aba4e723f37230cc" providerId="LiveId" clId="{7A310EE7-D8A9-4226-A9E3-2EFD2D865F9A}" dt="2023-06-06T21:27:47.572" v="1383" actId="26606"/>
          <ac:spMkLst>
            <pc:docMk/>
            <pc:sldMk cId="3452722261" sldId="264"/>
            <ac:spMk id="3" creationId="{9C0B7D8D-A7F4-441E-7D46-AC73660393A7}"/>
          </ac:spMkLst>
        </pc:spChg>
        <pc:spChg chg="add del">
          <ac:chgData name="Debbi Ball" userId="aba4e723f37230cc" providerId="LiveId" clId="{7A310EE7-D8A9-4226-A9E3-2EFD2D865F9A}" dt="2023-06-06T21:28:14.439" v="1385" actId="22"/>
          <ac:spMkLst>
            <pc:docMk/>
            <pc:sldMk cId="3452722261" sldId="264"/>
            <ac:spMk id="6" creationId="{04FDF9C4-8BDA-A3CB-0135-E4F302AA0500}"/>
          </ac:spMkLst>
        </pc:spChg>
        <pc:spChg chg="add">
          <ac:chgData name="Debbi Ball" userId="aba4e723f37230cc" providerId="LiveId" clId="{7A310EE7-D8A9-4226-A9E3-2EFD2D865F9A}" dt="2023-06-06T21:27:47.572" v="1383" actId="26606"/>
          <ac:spMkLst>
            <pc:docMk/>
            <pc:sldMk cId="3452722261" sldId="264"/>
            <ac:spMk id="9" creationId="{A88A3AEA-8067-474F-940E-BD5B58D88D8B}"/>
          </ac:spMkLst>
        </pc:spChg>
        <pc:spChg chg="add mod">
          <ac:chgData name="Debbi Ball" userId="aba4e723f37230cc" providerId="LiveId" clId="{7A310EE7-D8A9-4226-A9E3-2EFD2D865F9A}" dt="2023-06-06T21:28:35.587" v="1389"/>
          <ac:spMkLst>
            <pc:docMk/>
            <pc:sldMk cId="3452722261" sldId="264"/>
            <ac:spMk id="10" creationId="{49CEED82-CE97-37C7-E9F0-D68AF47E9091}"/>
          </ac:spMkLst>
        </pc:spChg>
        <pc:spChg chg="add">
          <ac:chgData name="Debbi Ball" userId="aba4e723f37230cc" providerId="LiveId" clId="{7A310EE7-D8A9-4226-A9E3-2EFD2D865F9A}" dt="2023-06-06T21:27:47.572" v="1383" actId="26606"/>
          <ac:spMkLst>
            <pc:docMk/>
            <pc:sldMk cId="3452722261" sldId="264"/>
            <ac:spMk id="11" creationId="{D803427E-36C0-4811-BE64-ACF653F6AA93}"/>
          </ac:spMkLst>
        </pc:spChg>
        <pc:spChg chg="add mod">
          <ac:chgData name="Debbi Ball" userId="aba4e723f37230cc" providerId="LiveId" clId="{7A310EE7-D8A9-4226-A9E3-2EFD2D865F9A}" dt="2023-06-06T21:28:35.587" v="1389"/>
          <ac:spMkLst>
            <pc:docMk/>
            <pc:sldMk cId="3452722261" sldId="264"/>
            <ac:spMk id="12" creationId="{F8EBF3F0-7A06-6E34-F737-62CDD6E8DDB6}"/>
          </ac:spMkLst>
        </pc:spChg>
        <pc:spChg chg="add">
          <ac:chgData name="Debbi Ball" userId="aba4e723f37230cc" providerId="LiveId" clId="{7A310EE7-D8A9-4226-A9E3-2EFD2D865F9A}" dt="2023-06-06T21:27:47.572" v="1383" actId="26606"/>
          <ac:spMkLst>
            <pc:docMk/>
            <pc:sldMk cId="3452722261" sldId="264"/>
            <ac:spMk id="13" creationId="{D9231370-89C4-4981-8C91-A3F3D1146CEB}"/>
          </ac:spMkLst>
        </pc:spChg>
        <pc:spChg chg="add mod">
          <ac:chgData name="Debbi Ball" userId="aba4e723f37230cc" providerId="LiveId" clId="{7A310EE7-D8A9-4226-A9E3-2EFD2D865F9A}" dt="2023-06-06T21:28:35.587" v="1389"/>
          <ac:spMkLst>
            <pc:docMk/>
            <pc:sldMk cId="3452722261" sldId="264"/>
            <ac:spMk id="14" creationId="{B1A28B0A-E79E-6E4B-EA9B-94A537EB1082}"/>
          </ac:spMkLst>
        </pc:spChg>
        <pc:spChg chg="add mod">
          <ac:chgData name="Debbi Ball" userId="aba4e723f37230cc" providerId="LiveId" clId="{7A310EE7-D8A9-4226-A9E3-2EFD2D865F9A}" dt="2023-06-06T21:28:35.587" v="1389"/>
          <ac:spMkLst>
            <pc:docMk/>
            <pc:sldMk cId="3452722261" sldId="264"/>
            <ac:spMk id="16" creationId="{06A9D711-6164-DF0A-0C64-9650D2319B24}"/>
          </ac:spMkLst>
        </pc:spChg>
        <pc:spChg chg="add mod">
          <ac:chgData name="Debbi Ball" userId="aba4e723f37230cc" providerId="LiveId" clId="{7A310EE7-D8A9-4226-A9E3-2EFD2D865F9A}" dt="2023-06-06T21:29:05.510" v="1392"/>
          <ac:spMkLst>
            <pc:docMk/>
            <pc:sldMk cId="3452722261" sldId="264"/>
            <ac:spMk id="20" creationId="{E12B6487-7FEE-A7B7-7CF2-08F74C619F3F}"/>
          </ac:spMkLst>
        </pc:spChg>
        <pc:spChg chg="add mod">
          <ac:chgData name="Debbi Ball" userId="aba4e723f37230cc" providerId="LiveId" clId="{7A310EE7-D8A9-4226-A9E3-2EFD2D865F9A}" dt="2023-06-06T21:29:05.510" v="1392"/>
          <ac:spMkLst>
            <pc:docMk/>
            <pc:sldMk cId="3452722261" sldId="264"/>
            <ac:spMk id="21" creationId="{51BC33D3-FB83-9682-135A-B856876F7169}"/>
          </ac:spMkLst>
        </pc:spChg>
        <pc:spChg chg="add mod">
          <ac:chgData name="Debbi Ball" userId="aba4e723f37230cc" providerId="LiveId" clId="{7A310EE7-D8A9-4226-A9E3-2EFD2D865F9A}" dt="2023-06-06T21:29:05.510" v="1392"/>
          <ac:spMkLst>
            <pc:docMk/>
            <pc:sldMk cId="3452722261" sldId="264"/>
            <ac:spMk id="22" creationId="{E9D685B1-39E7-4A07-8362-D9DEA702E5E2}"/>
          </ac:spMkLst>
        </pc:spChg>
        <pc:spChg chg="add mod">
          <ac:chgData name="Debbi Ball" userId="aba4e723f37230cc" providerId="LiveId" clId="{7A310EE7-D8A9-4226-A9E3-2EFD2D865F9A}" dt="2023-06-06T21:29:05.510" v="1392"/>
          <ac:spMkLst>
            <pc:docMk/>
            <pc:sldMk cId="3452722261" sldId="264"/>
            <ac:spMk id="23" creationId="{55F81C32-80F0-9A73-B4DC-D7719B30C714}"/>
          </ac:spMkLst>
        </pc:spChg>
        <pc:spChg chg="add mod">
          <ac:chgData name="Debbi Ball" userId="aba4e723f37230cc" providerId="LiveId" clId="{7A310EE7-D8A9-4226-A9E3-2EFD2D865F9A}" dt="2023-06-06T21:29:26.874" v="1396"/>
          <ac:spMkLst>
            <pc:docMk/>
            <pc:sldMk cId="3452722261" sldId="264"/>
            <ac:spMk id="26" creationId="{A09200C8-F868-65A4-342E-FC0D4E1C88A9}"/>
          </ac:spMkLst>
        </pc:spChg>
        <pc:spChg chg="add mod">
          <ac:chgData name="Debbi Ball" userId="aba4e723f37230cc" providerId="LiveId" clId="{7A310EE7-D8A9-4226-A9E3-2EFD2D865F9A}" dt="2023-06-06T21:31:27.239" v="1412" actId="1076"/>
          <ac:spMkLst>
            <pc:docMk/>
            <pc:sldMk cId="3452722261" sldId="264"/>
            <ac:spMk id="27" creationId="{53D9A5F1-79E4-4983-0834-AC13D8CD0EA8}"/>
          </ac:spMkLst>
        </pc:spChg>
        <pc:spChg chg="add mod">
          <ac:chgData name="Debbi Ball" userId="aba4e723f37230cc" providerId="LiveId" clId="{7A310EE7-D8A9-4226-A9E3-2EFD2D865F9A}" dt="2023-06-06T21:29:26.874" v="1396"/>
          <ac:spMkLst>
            <pc:docMk/>
            <pc:sldMk cId="3452722261" sldId="264"/>
            <ac:spMk id="28" creationId="{5B2BEAEA-71E3-1103-1FAF-F3D19FC4E5B0}"/>
          </ac:spMkLst>
        </pc:spChg>
        <pc:spChg chg="add mod">
          <ac:chgData name="Debbi Ball" userId="aba4e723f37230cc" providerId="LiveId" clId="{7A310EE7-D8A9-4226-A9E3-2EFD2D865F9A}" dt="2023-06-06T21:29:26.874" v="1396"/>
          <ac:spMkLst>
            <pc:docMk/>
            <pc:sldMk cId="3452722261" sldId="264"/>
            <ac:spMk id="29" creationId="{281D1E4A-6794-DB7D-D904-0A416B177450}"/>
          </ac:spMkLst>
        </pc:spChg>
        <pc:spChg chg="add mod">
          <ac:chgData name="Debbi Ball" userId="aba4e723f37230cc" providerId="LiveId" clId="{7A310EE7-D8A9-4226-A9E3-2EFD2D865F9A}" dt="2023-06-06T21:30:42.790" v="1407"/>
          <ac:spMkLst>
            <pc:docMk/>
            <pc:sldMk cId="3452722261" sldId="264"/>
            <ac:spMk id="35" creationId="{97DB69E0-B4F9-B7EE-A366-82DA129F8839}"/>
          </ac:spMkLst>
        </pc:spChg>
        <pc:spChg chg="add mod">
          <ac:chgData name="Debbi Ball" userId="aba4e723f37230cc" providerId="LiveId" clId="{7A310EE7-D8A9-4226-A9E3-2EFD2D865F9A}" dt="2023-06-06T21:30:42.790" v="1407"/>
          <ac:spMkLst>
            <pc:docMk/>
            <pc:sldMk cId="3452722261" sldId="264"/>
            <ac:spMk id="36" creationId="{DF5CBBCE-A5AA-2BBE-CBE8-5E672B1343F1}"/>
          </ac:spMkLst>
        </pc:spChg>
        <pc:spChg chg="add mod">
          <ac:chgData name="Debbi Ball" userId="aba4e723f37230cc" providerId="LiveId" clId="{7A310EE7-D8A9-4226-A9E3-2EFD2D865F9A}" dt="2023-06-06T21:30:42.790" v="1407"/>
          <ac:spMkLst>
            <pc:docMk/>
            <pc:sldMk cId="3452722261" sldId="264"/>
            <ac:spMk id="37" creationId="{AA180A81-4F88-C6DE-6859-78CA8939F975}"/>
          </ac:spMkLst>
        </pc:spChg>
        <pc:spChg chg="add mod">
          <ac:chgData name="Debbi Ball" userId="aba4e723f37230cc" providerId="LiveId" clId="{7A310EE7-D8A9-4226-A9E3-2EFD2D865F9A}" dt="2023-06-06T21:30:42.790" v="1407"/>
          <ac:spMkLst>
            <pc:docMk/>
            <pc:sldMk cId="3452722261" sldId="264"/>
            <ac:spMk id="38" creationId="{E75F7B7A-48E8-7D4C-33D9-70F8DA0D5778}"/>
          </ac:spMkLst>
        </pc:spChg>
        <pc:grpChg chg="add mod">
          <ac:chgData name="Debbi Ball" userId="aba4e723f37230cc" providerId="LiveId" clId="{7A310EE7-D8A9-4226-A9E3-2EFD2D865F9A}" dt="2023-06-06T21:30:10.670" v="1403" actId="164"/>
          <ac:grpSpMkLst>
            <pc:docMk/>
            <pc:sldMk cId="3452722261" sldId="264"/>
            <ac:grpSpMk id="7" creationId="{AA2C2A21-C312-895A-D3FB-6F4F11F7B62F}"/>
          </ac:grpSpMkLst>
        </pc:grpChg>
        <pc:grpChg chg="add mod">
          <ac:chgData name="Debbi Ball" userId="aba4e723f37230cc" providerId="LiveId" clId="{7A310EE7-D8A9-4226-A9E3-2EFD2D865F9A}" dt="2023-06-06T21:30:10.670" v="1403" actId="164"/>
          <ac:grpSpMkLst>
            <pc:docMk/>
            <pc:sldMk cId="3452722261" sldId="264"/>
            <ac:grpSpMk id="8" creationId="{7739FC25-A72A-CE3C-667D-F5D6388C3813}"/>
          </ac:grpSpMkLst>
        </pc:grpChg>
        <pc:grpChg chg="add mod">
          <ac:chgData name="Debbi Ball" userId="aba4e723f37230cc" providerId="LiveId" clId="{7A310EE7-D8A9-4226-A9E3-2EFD2D865F9A}" dt="2023-06-06T21:30:05.118" v="1402" actId="164"/>
          <ac:grpSpMkLst>
            <pc:docMk/>
            <pc:sldMk cId="3452722261" sldId="264"/>
            <ac:grpSpMk id="18" creationId="{5FF3F447-6931-108D-602D-CE76451BC2D4}"/>
          </ac:grpSpMkLst>
        </pc:grpChg>
        <pc:grpChg chg="add mod">
          <ac:chgData name="Debbi Ball" userId="aba4e723f37230cc" providerId="LiveId" clId="{7A310EE7-D8A9-4226-A9E3-2EFD2D865F9A}" dt="2023-06-06T21:30:05.118" v="1402" actId="164"/>
          <ac:grpSpMkLst>
            <pc:docMk/>
            <pc:sldMk cId="3452722261" sldId="264"/>
            <ac:grpSpMk id="19" creationId="{E2BF49B9-D74A-CD7F-8648-39D54588D903}"/>
          </ac:grpSpMkLst>
        </pc:grpChg>
        <pc:grpChg chg="add mod">
          <ac:chgData name="Debbi Ball" userId="aba4e723f37230cc" providerId="LiveId" clId="{7A310EE7-D8A9-4226-A9E3-2EFD2D865F9A}" dt="2023-06-06T21:30:18.366" v="1404" actId="164"/>
          <ac:grpSpMkLst>
            <pc:docMk/>
            <pc:sldMk cId="3452722261" sldId="264"/>
            <ac:grpSpMk id="24" creationId="{3F9C17DD-D122-55BE-7186-5DB325E7CA3F}"/>
          </ac:grpSpMkLst>
        </pc:grpChg>
        <pc:grpChg chg="add mod">
          <ac:chgData name="Debbi Ball" userId="aba4e723f37230cc" providerId="LiveId" clId="{7A310EE7-D8A9-4226-A9E3-2EFD2D865F9A}" dt="2023-06-06T21:30:18.366" v="1404" actId="164"/>
          <ac:grpSpMkLst>
            <pc:docMk/>
            <pc:sldMk cId="3452722261" sldId="264"/>
            <ac:grpSpMk id="25" creationId="{A7A71F6D-B120-AF25-D62C-0E5E538AECE8}"/>
          </ac:grpSpMkLst>
        </pc:grpChg>
        <pc:grpChg chg="add mod">
          <ac:chgData name="Debbi Ball" userId="aba4e723f37230cc" providerId="LiveId" clId="{7A310EE7-D8A9-4226-A9E3-2EFD2D865F9A}" dt="2023-06-06T21:32:02.661" v="1415" actId="1076"/>
          <ac:grpSpMkLst>
            <pc:docMk/>
            <pc:sldMk cId="3452722261" sldId="264"/>
            <ac:grpSpMk id="30" creationId="{1A0DD091-B758-CA3C-4225-9EBBEB42F238}"/>
          </ac:grpSpMkLst>
        </pc:grpChg>
        <pc:grpChg chg="add mod">
          <ac:chgData name="Debbi Ball" userId="aba4e723f37230cc" providerId="LiveId" clId="{7A310EE7-D8A9-4226-A9E3-2EFD2D865F9A}" dt="2023-06-06T21:32:11.125" v="1416" actId="1076"/>
          <ac:grpSpMkLst>
            <pc:docMk/>
            <pc:sldMk cId="3452722261" sldId="264"/>
            <ac:grpSpMk id="31" creationId="{D789131D-8B51-6C19-78C2-CE06AFAE95D2}"/>
          </ac:grpSpMkLst>
        </pc:grpChg>
        <pc:grpChg chg="add mod">
          <ac:chgData name="Debbi Ball" userId="aba4e723f37230cc" providerId="LiveId" clId="{7A310EE7-D8A9-4226-A9E3-2EFD2D865F9A}" dt="2023-06-06T21:31:50.815" v="1414" actId="1076"/>
          <ac:grpSpMkLst>
            <pc:docMk/>
            <pc:sldMk cId="3452722261" sldId="264"/>
            <ac:grpSpMk id="32" creationId="{153103B7-4BD7-EDC0-5043-C995DA0594E1}"/>
          </ac:grpSpMkLst>
        </pc:grpChg>
        <pc:grpChg chg="add mod">
          <ac:chgData name="Debbi Ball" userId="aba4e723f37230cc" providerId="LiveId" clId="{7A310EE7-D8A9-4226-A9E3-2EFD2D865F9A}" dt="2023-06-06T21:31:15.662" v="1409" actId="1076"/>
          <ac:grpSpMkLst>
            <pc:docMk/>
            <pc:sldMk cId="3452722261" sldId="264"/>
            <ac:grpSpMk id="33" creationId="{ADCA3B23-30C4-A8D3-521F-D8B92B092448}"/>
          </ac:grpSpMkLst>
        </pc:grpChg>
        <pc:grpChg chg="add mod">
          <ac:chgData name="Debbi Ball" userId="aba4e723f37230cc" providerId="LiveId" clId="{7A310EE7-D8A9-4226-A9E3-2EFD2D865F9A}" dt="2023-06-06T21:31:15.662" v="1409" actId="1076"/>
          <ac:grpSpMkLst>
            <pc:docMk/>
            <pc:sldMk cId="3452722261" sldId="264"/>
            <ac:grpSpMk id="34" creationId="{9C42C18C-0F37-BB77-BA29-F439E89184A4}"/>
          </ac:grpSpMkLst>
        </pc:grpChg>
        <pc:graphicFrameChg chg="add mod">
          <ac:chgData name="Debbi Ball" userId="aba4e723f37230cc" providerId="LiveId" clId="{7A310EE7-D8A9-4226-A9E3-2EFD2D865F9A}" dt="2023-06-06T21:30:41.193" v="1406"/>
          <ac:graphicFrameMkLst>
            <pc:docMk/>
            <pc:sldMk cId="3452722261" sldId="264"/>
            <ac:graphicFrameMk id="5" creationId="{DF4809B5-6C2F-6570-EADB-677F6E18D583}"/>
          </ac:graphicFrameMkLst>
        </pc:graphicFrameChg>
        <pc:cxnChg chg="add">
          <ac:chgData name="Debbi Ball" userId="aba4e723f37230cc" providerId="LiveId" clId="{7A310EE7-D8A9-4226-A9E3-2EFD2D865F9A}" dt="2023-06-06T21:27:47.572" v="1383" actId="26606"/>
          <ac:cxnSpMkLst>
            <pc:docMk/>
            <pc:sldMk cId="3452722261" sldId="264"/>
            <ac:cxnSpMk id="15" creationId="{474D4826-9FF4-4E17-AB42-146B76BD3223}"/>
          </ac:cxnSpMkLst>
        </pc:cxnChg>
        <pc:cxnChg chg="add">
          <ac:chgData name="Debbi Ball" userId="aba4e723f37230cc" providerId="LiveId" clId="{7A310EE7-D8A9-4226-A9E3-2EFD2D865F9A}" dt="2023-06-06T21:27:47.572" v="1383" actId="26606"/>
          <ac:cxnSpMkLst>
            <pc:docMk/>
            <pc:sldMk cId="3452722261" sldId="264"/>
            <ac:cxnSpMk id="17" creationId="{C5873965-CEB2-46E1-951E-037689B07891}"/>
          </ac:cxnSpMkLst>
        </pc:cxnChg>
      </pc:sldChg>
      <pc:sldChg chg="addSp delSp modSp new mod setBg modAnim">
        <pc:chgData name="Debbi Ball" userId="aba4e723f37230cc" providerId="LiveId" clId="{7A310EE7-D8A9-4226-A9E3-2EFD2D865F9A}" dt="2023-06-06T21:50:52.939" v="1656"/>
        <pc:sldMkLst>
          <pc:docMk/>
          <pc:sldMk cId="2152774323" sldId="265"/>
        </pc:sldMkLst>
        <pc:spChg chg="mod">
          <ac:chgData name="Debbi Ball" userId="aba4e723f37230cc" providerId="LiveId" clId="{7A310EE7-D8A9-4226-A9E3-2EFD2D865F9A}" dt="2023-06-06T21:47:35.370" v="1609" actId="26606"/>
          <ac:spMkLst>
            <pc:docMk/>
            <pc:sldMk cId="2152774323" sldId="265"/>
            <ac:spMk id="2" creationId="{D8153DA8-04F7-46BC-9C4B-9E4BF7F80D99}"/>
          </ac:spMkLst>
        </pc:spChg>
        <pc:spChg chg="del mod">
          <ac:chgData name="Debbi Ball" userId="aba4e723f37230cc" providerId="LiveId" clId="{7A310EE7-D8A9-4226-A9E3-2EFD2D865F9A}" dt="2023-06-06T21:47:35.370" v="1609" actId="26606"/>
          <ac:spMkLst>
            <pc:docMk/>
            <pc:sldMk cId="2152774323" sldId="265"/>
            <ac:spMk id="3" creationId="{6C6CFF8D-650C-7683-DEBA-A87064B159B5}"/>
          </ac:spMkLst>
        </pc:spChg>
        <pc:spChg chg="add mod">
          <ac:chgData name="Debbi Ball" userId="aba4e723f37230cc" providerId="LiveId" clId="{7A310EE7-D8A9-4226-A9E3-2EFD2D865F9A}" dt="2023-06-06T21:49:03.787" v="1634"/>
          <ac:spMkLst>
            <pc:docMk/>
            <pc:sldMk cId="2152774323" sldId="265"/>
            <ac:spMk id="6" creationId="{B6273064-C354-570C-3520-63FD22B6FB75}"/>
          </ac:spMkLst>
        </pc:spChg>
        <pc:spChg chg="add mod">
          <ac:chgData name="Debbi Ball" userId="aba4e723f37230cc" providerId="LiveId" clId="{7A310EE7-D8A9-4226-A9E3-2EFD2D865F9A}" dt="2023-06-06T21:49:03.787" v="1634"/>
          <ac:spMkLst>
            <pc:docMk/>
            <pc:sldMk cId="2152774323" sldId="265"/>
            <ac:spMk id="7" creationId="{2D89D44D-434D-01B3-114E-82DEC378E864}"/>
          </ac:spMkLst>
        </pc:spChg>
        <pc:spChg chg="add">
          <ac:chgData name="Debbi Ball" userId="aba4e723f37230cc" providerId="LiveId" clId="{7A310EE7-D8A9-4226-A9E3-2EFD2D865F9A}" dt="2023-06-06T21:47:35.370" v="1609" actId="26606"/>
          <ac:spMkLst>
            <pc:docMk/>
            <pc:sldMk cId="2152774323" sldId="265"/>
            <ac:spMk id="9" creationId="{1CE68C35-0307-4DBB-9BB2-51A0BC80F62A}"/>
          </ac:spMkLst>
        </pc:spChg>
        <pc:spChg chg="add mod">
          <ac:chgData name="Debbi Ball" userId="aba4e723f37230cc" providerId="LiveId" clId="{7A310EE7-D8A9-4226-A9E3-2EFD2D865F9A}" dt="2023-06-06T21:49:01.563" v="1632"/>
          <ac:spMkLst>
            <pc:docMk/>
            <pc:sldMk cId="2152774323" sldId="265"/>
            <ac:spMk id="10" creationId="{B12D3052-6A8F-2A89-56D1-AAACD6D7EF4B}"/>
          </ac:spMkLst>
        </pc:spChg>
        <pc:spChg chg="add">
          <ac:chgData name="Debbi Ball" userId="aba4e723f37230cc" providerId="LiveId" clId="{7A310EE7-D8A9-4226-A9E3-2EFD2D865F9A}" dt="2023-06-06T21:47:35.370" v="1609" actId="26606"/>
          <ac:spMkLst>
            <pc:docMk/>
            <pc:sldMk cId="2152774323" sldId="265"/>
            <ac:spMk id="11" creationId="{B4461734-7A1F-4C43-9DD1-82961A9BC741}"/>
          </ac:spMkLst>
        </pc:spChg>
        <pc:spChg chg="add mod">
          <ac:chgData name="Debbi Ball" userId="aba4e723f37230cc" providerId="LiveId" clId="{7A310EE7-D8A9-4226-A9E3-2EFD2D865F9A}" dt="2023-06-06T21:49:01.563" v="1632"/>
          <ac:spMkLst>
            <pc:docMk/>
            <pc:sldMk cId="2152774323" sldId="265"/>
            <ac:spMk id="12" creationId="{DB2DCA68-E59C-3033-C489-7DCDFE1B7276}"/>
          </ac:spMkLst>
        </pc:spChg>
        <pc:spChg chg="add">
          <ac:chgData name="Debbi Ball" userId="aba4e723f37230cc" providerId="LiveId" clId="{7A310EE7-D8A9-4226-A9E3-2EFD2D865F9A}" dt="2023-06-06T21:47:35.370" v="1609" actId="26606"/>
          <ac:spMkLst>
            <pc:docMk/>
            <pc:sldMk cId="2152774323" sldId="265"/>
            <ac:spMk id="13" creationId="{F76B182E-353C-4F09-98E3-D0D9D094A96C}"/>
          </ac:spMkLst>
        </pc:spChg>
        <pc:spChg chg="add mod">
          <ac:chgData name="Debbi Ball" userId="aba4e723f37230cc" providerId="LiveId" clId="{7A310EE7-D8A9-4226-A9E3-2EFD2D865F9A}" dt="2023-06-06T21:48:59.744" v="1630"/>
          <ac:spMkLst>
            <pc:docMk/>
            <pc:sldMk cId="2152774323" sldId="265"/>
            <ac:spMk id="16" creationId="{1CA2AD24-A205-DCBF-0C13-13BDD614D292}"/>
          </ac:spMkLst>
        </pc:spChg>
        <pc:spChg chg="add mod">
          <ac:chgData name="Debbi Ball" userId="aba4e723f37230cc" providerId="LiveId" clId="{7A310EE7-D8A9-4226-A9E3-2EFD2D865F9A}" dt="2023-06-06T21:48:59.744" v="1630"/>
          <ac:spMkLst>
            <pc:docMk/>
            <pc:sldMk cId="2152774323" sldId="265"/>
            <ac:spMk id="18" creationId="{63D77427-C300-1652-9B71-64D5421AE657}"/>
          </ac:spMkLst>
        </pc:spChg>
        <pc:spChg chg="add mod">
          <ac:chgData name="Debbi Ball" userId="aba4e723f37230cc" providerId="LiveId" clId="{7A310EE7-D8A9-4226-A9E3-2EFD2D865F9A}" dt="2023-06-06T21:48:58.143" v="1628"/>
          <ac:spMkLst>
            <pc:docMk/>
            <pc:sldMk cId="2152774323" sldId="265"/>
            <ac:spMk id="20" creationId="{88006E09-F686-C8B4-A002-219989013867}"/>
          </ac:spMkLst>
        </pc:spChg>
        <pc:spChg chg="add mod">
          <ac:chgData name="Debbi Ball" userId="aba4e723f37230cc" providerId="LiveId" clId="{7A310EE7-D8A9-4226-A9E3-2EFD2D865F9A}" dt="2023-06-06T21:48:58.143" v="1628"/>
          <ac:spMkLst>
            <pc:docMk/>
            <pc:sldMk cId="2152774323" sldId="265"/>
            <ac:spMk id="21" creationId="{299FB16C-29E0-EE59-869B-F4B451352DD7}"/>
          </ac:spMkLst>
        </pc:spChg>
        <pc:spChg chg="add mod">
          <ac:chgData name="Debbi Ball" userId="aba4e723f37230cc" providerId="LiveId" clId="{7A310EE7-D8A9-4226-A9E3-2EFD2D865F9A}" dt="2023-06-06T21:48:57.108" v="1627"/>
          <ac:spMkLst>
            <pc:docMk/>
            <pc:sldMk cId="2152774323" sldId="265"/>
            <ac:spMk id="23" creationId="{DADBD4D2-4842-ABF1-7307-DFBDE3A3D737}"/>
          </ac:spMkLst>
        </pc:spChg>
        <pc:spChg chg="add mod">
          <ac:chgData name="Debbi Ball" userId="aba4e723f37230cc" providerId="LiveId" clId="{7A310EE7-D8A9-4226-A9E3-2EFD2D865F9A}" dt="2023-06-06T21:48:57.108" v="1627"/>
          <ac:spMkLst>
            <pc:docMk/>
            <pc:sldMk cId="2152774323" sldId="265"/>
            <ac:spMk id="24" creationId="{17CE7766-FA94-B592-FD65-EABC5ED9F79B}"/>
          </ac:spMkLst>
        </pc:spChg>
        <pc:spChg chg="del mod">
          <ac:chgData name="Debbi Ball" userId="aba4e723f37230cc" providerId="LiveId" clId="{7A310EE7-D8A9-4226-A9E3-2EFD2D865F9A}" dt="2023-06-06T21:49:50.022" v="1639" actId="21"/>
          <ac:spMkLst>
            <pc:docMk/>
            <pc:sldMk cId="2152774323" sldId="265"/>
            <ac:spMk id="26" creationId="{C260A773-6C35-0E65-0E18-EB6A91048C1A}"/>
          </ac:spMkLst>
        </pc:spChg>
        <pc:spChg chg="del mod">
          <ac:chgData name="Debbi Ball" userId="aba4e723f37230cc" providerId="LiveId" clId="{7A310EE7-D8A9-4226-A9E3-2EFD2D865F9A}" dt="2023-06-06T21:49:58.559" v="1641" actId="21"/>
          <ac:spMkLst>
            <pc:docMk/>
            <pc:sldMk cId="2152774323" sldId="265"/>
            <ac:spMk id="27" creationId="{0F29579F-B47D-6069-9D56-892353E7AD27}"/>
          </ac:spMkLst>
        </pc:spChg>
        <pc:spChg chg="del mod">
          <ac:chgData name="Debbi Ball" userId="aba4e723f37230cc" providerId="LiveId" clId="{7A310EE7-D8A9-4226-A9E3-2EFD2D865F9A}" dt="2023-06-06T21:50:05.984" v="1643" actId="21"/>
          <ac:spMkLst>
            <pc:docMk/>
            <pc:sldMk cId="2152774323" sldId="265"/>
            <ac:spMk id="28" creationId="{B521C641-B555-62A5-C71F-4D7A437E0B4B}"/>
          </ac:spMkLst>
        </pc:spChg>
        <pc:spChg chg="del mod">
          <ac:chgData name="Debbi Ball" userId="aba4e723f37230cc" providerId="LiveId" clId="{7A310EE7-D8A9-4226-A9E3-2EFD2D865F9A}" dt="2023-06-06T21:50:11.627" v="1645" actId="21"/>
          <ac:spMkLst>
            <pc:docMk/>
            <pc:sldMk cId="2152774323" sldId="265"/>
            <ac:spMk id="29" creationId="{0EE1BCC5-28FA-3BB3-321E-6C13BAD6AF7A}"/>
          </ac:spMkLst>
        </pc:spChg>
        <pc:spChg chg="del mod topLvl">
          <ac:chgData name="Debbi Ball" userId="aba4e723f37230cc" providerId="LiveId" clId="{7A310EE7-D8A9-4226-A9E3-2EFD2D865F9A}" dt="2023-06-06T21:50:17.512" v="1647" actId="21"/>
          <ac:spMkLst>
            <pc:docMk/>
            <pc:sldMk cId="2152774323" sldId="265"/>
            <ac:spMk id="30" creationId="{7FBAB81E-00DD-B60D-BA17-C827E03FD941}"/>
          </ac:spMkLst>
        </pc:spChg>
        <pc:spChg chg="del mod topLvl">
          <ac:chgData name="Debbi Ball" userId="aba4e723f37230cc" providerId="LiveId" clId="{7A310EE7-D8A9-4226-A9E3-2EFD2D865F9A}" dt="2023-06-06T21:50:22.819" v="1649" actId="21"/>
          <ac:spMkLst>
            <pc:docMk/>
            <pc:sldMk cId="2152774323" sldId="265"/>
            <ac:spMk id="31" creationId="{62BF30CB-C8EC-4026-0089-E9EDA24A1DA5}"/>
          </ac:spMkLst>
        </pc:spChg>
        <pc:spChg chg="add mod">
          <ac:chgData name="Debbi Ball" userId="aba4e723f37230cc" providerId="LiveId" clId="{7A310EE7-D8A9-4226-A9E3-2EFD2D865F9A}" dt="2023-06-06T21:49:52.381" v="1640"/>
          <ac:spMkLst>
            <pc:docMk/>
            <pc:sldMk cId="2152774323" sldId="265"/>
            <ac:spMk id="32" creationId="{F1471D92-F828-8460-E25C-EAB887475E57}"/>
          </ac:spMkLst>
        </pc:spChg>
        <pc:spChg chg="add mod">
          <ac:chgData name="Debbi Ball" userId="aba4e723f37230cc" providerId="LiveId" clId="{7A310EE7-D8A9-4226-A9E3-2EFD2D865F9A}" dt="2023-06-06T21:50:00.792" v="1642"/>
          <ac:spMkLst>
            <pc:docMk/>
            <pc:sldMk cId="2152774323" sldId="265"/>
            <ac:spMk id="33" creationId="{8FB96F93-B97C-00F4-E6BB-BC5A52D20EB6}"/>
          </ac:spMkLst>
        </pc:spChg>
        <pc:spChg chg="add mod">
          <ac:chgData name="Debbi Ball" userId="aba4e723f37230cc" providerId="LiveId" clId="{7A310EE7-D8A9-4226-A9E3-2EFD2D865F9A}" dt="2023-06-06T21:50:07.083" v="1644"/>
          <ac:spMkLst>
            <pc:docMk/>
            <pc:sldMk cId="2152774323" sldId="265"/>
            <ac:spMk id="34" creationId="{480F8125-2DE8-6511-AE18-C268A27A28B8}"/>
          </ac:spMkLst>
        </pc:spChg>
        <pc:spChg chg="add mod">
          <ac:chgData name="Debbi Ball" userId="aba4e723f37230cc" providerId="LiveId" clId="{7A310EE7-D8A9-4226-A9E3-2EFD2D865F9A}" dt="2023-06-06T21:50:13.094" v="1646"/>
          <ac:spMkLst>
            <pc:docMk/>
            <pc:sldMk cId="2152774323" sldId="265"/>
            <ac:spMk id="35" creationId="{5087BBE5-20FC-8562-832B-1C69ABB615C3}"/>
          </ac:spMkLst>
        </pc:spChg>
        <pc:spChg chg="add mod">
          <ac:chgData name="Debbi Ball" userId="aba4e723f37230cc" providerId="LiveId" clId="{7A310EE7-D8A9-4226-A9E3-2EFD2D865F9A}" dt="2023-06-06T21:50:18.698" v="1648"/>
          <ac:spMkLst>
            <pc:docMk/>
            <pc:sldMk cId="2152774323" sldId="265"/>
            <ac:spMk id="36" creationId="{8DAC9815-D7C8-AD61-91D9-816BCF07B00A}"/>
          </ac:spMkLst>
        </pc:spChg>
        <pc:spChg chg="add mod">
          <ac:chgData name="Debbi Ball" userId="aba4e723f37230cc" providerId="LiveId" clId="{7A310EE7-D8A9-4226-A9E3-2EFD2D865F9A}" dt="2023-06-06T21:50:24.221" v="1650"/>
          <ac:spMkLst>
            <pc:docMk/>
            <pc:sldMk cId="2152774323" sldId="265"/>
            <ac:spMk id="37" creationId="{4C63893B-D0C1-C61F-DD9F-C7ED47BCF305}"/>
          </ac:spMkLst>
        </pc:spChg>
        <pc:grpChg chg="add mod">
          <ac:chgData name="Debbi Ball" userId="aba4e723f37230cc" providerId="LiveId" clId="{7A310EE7-D8A9-4226-A9E3-2EFD2D865F9A}" dt="2023-06-06T21:49:03.787" v="1634"/>
          <ac:grpSpMkLst>
            <pc:docMk/>
            <pc:sldMk cId="2152774323" sldId="265"/>
            <ac:grpSpMk id="4" creationId="{3B809801-705B-4540-B74A-0847575AC40E}"/>
          </ac:grpSpMkLst>
        </pc:grpChg>
        <pc:grpChg chg="add mod">
          <ac:chgData name="Debbi Ball" userId="aba4e723f37230cc" providerId="LiveId" clId="{7A310EE7-D8A9-4226-A9E3-2EFD2D865F9A}" dt="2023-06-06T21:49:01.563" v="1632"/>
          <ac:grpSpMkLst>
            <pc:docMk/>
            <pc:sldMk cId="2152774323" sldId="265"/>
            <ac:grpSpMk id="8" creationId="{74A9C412-8876-4730-3579-1C56EA5BA107}"/>
          </ac:grpSpMkLst>
        </pc:grpChg>
        <pc:grpChg chg="add mod">
          <ac:chgData name="Debbi Ball" userId="aba4e723f37230cc" providerId="LiveId" clId="{7A310EE7-D8A9-4226-A9E3-2EFD2D865F9A}" dt="2023-06-06T21:48:59.744" v="1630"/>
          <ac:grpSpMkLst>
            <pc:docMk/>
            <pc:sldMk cId="2152774323" sldId="265"/>
            <ac:grpSpMk id="14" creationId="{4B479A1E-CD4D-F4B3-0CFD-1559F5798710}"/>
          </ac:grpSpMkLst>
        </pc:grpChg>
        <pc:grpChg chg="add mod">
          <ac:chgData name="Debbi Ball" userId="aba4e723f37230cc" providerId="LiveId" clId="{7A310EE7-D8A9-4226-A9E3-2EFD2D865F9A}" dt="2023-06-06T21:48:58.143" v="1628"/>
          <ac:grpSpMkLst>
            <pc:docMk/>
            <pc:sldMk cId="2152774323" sldId="265"/>
            <ac:grpSpMk id="19" creationId="{F8C1CBFB-9A6C-D44C-EF73-E89291078B06}"/>
          </ac:grpSpMkLst>
        </pc:grpChg>
        <pc:grpChg chg="add mod">
          <ac:chgData name="Debbi Ball" userId="aba4e723f37230cc" providerId="LiveId" clId="{7A310EE7-D8A9-4226-A9E3-2EFD2D865F9A}" dt="2023-06-06T21:48:57.108" v="1627"/>
          <ac:grpSpMkLst>
            <pc:docMk/>
            <pc:sldMk cId="2152774323" sldId="265"/>
            <ac:grpSpMk id="22" creationId="{C09C15AA-8BF1-1070-8514-8259782E0899}"/>
          </ac:grpSpMkLst>
        </pc:grpChg>
        <pc:grpChg chg="del mod">
          <ac:chgData name="Debbi Ball" userId="aba4e723f37230cc" providerId="LiveId" clId="{7A310EE7-D8A9-4226-A9E3-2EFD2D865F9A}" dt="2023-06-06T21:50:17.512" v="1647" actId="21"/>
          <ac:grpSpMkLst>
            <pc:docMk/>
            <pc:sldMk cId="2152774323" sldId="265"/>
            <ac:grpSpMk id="25" creationId="{D7BA2E47-5276-543F-F3BA-34F2738E6DA0}"/>
          </ac:grpSpMkLst>
        </pc:grpChg>
        <pc:graphicFrameChg chg="add del mod">
          <ac:chgData name="Debbi Ball" userId="aba4e723f37230cc" providerId="LiveId" clId="{7A310EE7-D8A9-4226-A9E3-2EFD2D865F9A}" dt="2023-06-06T21:49:15.236" v="1635" actId="18245"/>
          <ac:graphicFrameMkLst>
            <pc:docMk/>
            <pc:sldMk cId="2152774323" sldId="265"/>
            <ac:graphicFrameMk id="5" creationId="{FB741ED0-A967-D88A-3DCA-D9013DEBEDE5}"/>
          </ac:graphicFrameMkLst>
        </pc:graphicFrameChg>
        <pc:cxnChg chg="add">
          <ac:chgData name="Debbi Ball" userId="aba4e723f37230cc" providerId="LiveId" clId="{7A310EE7-D8A9-4226-A9E3-2EFD2D865F9A}" dt="2023-06-06T21:47:35.370" v="1609" actId="26606"/>
          <ac:cxnSpMkLst>
            <pc:docMk/>
            <pc:sldMk cId="2152774323" sldId="265"/>
            <ac:cxnSpMk id="15" creationId="{A32DD4E3-F3A5-479E-9FC8-93181F7ABFA2}"/>
          </ac:cxnSpMkLst>
        </pc:cxnChg>
        <pc:cxnChg chg="add">
          <ac:chgData name="Debbi Ball" userId="aba4e723f37230cc" providerId="LiveId" clId="{7A310EE7-D8A9-4226-A9E3-2EFD2D865F9A}" dt="2023-06-06T21:47:35.370" v="1609" actId="26606"/>
          <ac:cxnSpMkLst>
            <pc:docMk/>
            <pc:sldMk cId="2152774323" sldId="265"/>
            <ac:cxnSpMk id="17" creationId="{A5C97BEA-9A67-4872-9526-42EECD54C01A}"/>
          </ac:cxnSpMkLst>
        </pc:cxnChg>
      </pc:sldChg>
      <pc:sldChg chg="addSp delSp modSp new mod">
        <pc:chgData name="Debbi Ball" userId="aba4e723f37230cc" providerId="LiveId" clId="{7A310EE7-D8A9-4226-A9E3-2EFD2D865F9A}" dt="2023-06-06T21:58:56.223" v="1677" actId="1076"/>
        <pc:sldMkLst>
          <pc:docMk/>
          <pc:sldMk cId="2572365693" sldId="266"/>
        </pc:sldMkLst>
        <pc:spChg chg="mod">
          <ac:chgData name="Debbi Ball" userId="aba4e723f37230cc" providerId="LiveId" clId="{7A310EE7-D8A9-4226-A9E3-2EFD2D865F9A}" dt="2023-06-06T21:56:48.617" v="1666" actId="20577"/>
          <ac:spMkLst>
            <pc:docMk/>
            <pc:sldMk cId="2572365693" sldId="266"/>
            <ac:spMk id="2" creationId="{1F12098E-497F-3051-F984-BC3844DE8788}"/>
          </ac:spMkLst>
        </pc:spChg>
        <pc:spChg chg="del">
          <ac:chgData name="Debbi Ball" userId="aba4e723f37230cc" providerId="LiveId" clId="{7A310EE7-D8A9-4226-A9E3-2EFD2D865F9A}" dt="2023-06-06T21:57:07.070" v="1667" actId="931"/>
          <ac:spMkLst>
            <pc:docMk/>
            <pc:sldMk cId="2572365693" sldId="266"/>
            <ac:spMk id="3" creationId="{3FAA2FDA-8B6C-1767-A945-CAB7C348B1EB}"/>
          </ac:spMkLst>
        </pc:spChg>
        <pc:picChg chg="add mod">
          <ac:chgData name="Debbi Ball" userId="aba4e723f37230cc" providerId="LiveId" clId="{7A310EE7-D8A9-4226-A9E3-2EFD2D865F9A}" dt="2023-06-06T21:57:14.560" v="1669" actId="1076"/>
          <ac:picMkLst>
            <pc:docMk/>
            <pc:sldMk cId="2572365693" sldId="266"/>
            <ac:picMk id="5" creationId="{22C4F650-1C23-0D6F-0871-AEA096E0CB30}"/>
          </ac:picMkLst>
        </pc:picChg>
        <pc:picChg chg="add mod">
          <ac:chgData name="Debbi Ball" userId="aba4e723f37230cc" providerId="LiveId" clId="{7A310EE7-D8A9-4226-A9E3-2EFD2D865F9A}" dt="2023-06-06T21:57:58.012" v="1673" actId="1076"/>
          <ac:picMkLst>
            <pc:docMk/>
            <pc:sldMk cId="2572365693" sldId="266"/>
            <ac:picMk id="7" creationId="{FE829CE4-D46C-4F2C-9B30-989F062A492D}"/>
          </ac:picMkLst>
        </pc:picChg>
        <pc:picChg chg="add mod">
          <ac:chgData name="Debbi Ball" userId="aba4e723f37230cc" providerId="LiveId" clId="{7A310EE7-D8A9-4226-A9E3-2EFD2D865F9A}" dt="2023-06-06T21:58:02.589" v="1674" actId="14100"/>
          <ac:picMkLst>
            <pc:docMk/>
            <pc:sldMk cId="2572365693" sldId="266"/>
            <ac:picMk id="9" creationId="{C0549D3D-4C10-5F23-C5C4-353EAF88D85C}"/>
          </ac:picMkLst>
        </pc:picChg>
        <pc:picChg chg="add mod">
          <ac:chgData name="Debbi Ball" userId="aba4e723f37230cc" providerId="LiveId" clId="{7A310EE7-D8A9-4226-A9E3-2EFD2D865F9A}" dt="2023-06-06T21:58:56.223" v="1677" actId="1076"/>
          <ac:picMkLst>
            <pc:docMk/>
            <pc:sldMk cId="2572365693" sldId="266"/>
            <ac:picMk id="11" creationId="{A98ABFEA-36C1-BF65-A05A-76822F7639C9}"/>
          </ac:picMkLst>
        </pc:picChg>
      </pc:sldChg>
      <pc:sldChg chg="addSp delSp modSp new mod">
        <pc:chgData name="Debbi Ball" userId="aba4e723f37230cc" providerId="LiveId" clId="{7A310EE7-D8A9-4226-A9E3-2EFD2D865F9A}" dt="2023-06-06T22:01:48.676" v="1704" actId="1076"/>
        <pc:sldMkLst>
          <pc:docMk/>
          <pc:sldMk cId="1557171060" sldId="267"/>
        </pc:sldMkLst>
        <pc:spChg chg="mod">
          <ac:chgData name="Debbi Ball" userId="aba4e723f37230cc" providerId="LiveId" clId="{7A310EE7-D8A9-4226-A9E3-2EFD2D865F9A}" dt="2023-06-06T21:59:13.172" v="1695" actId="20577"/>
          <ac:spMkLst>
            <pc:docMk/>
            <pc:sldMk cId="1557171060" sldId="267"/>
            <ac:spMk id="2" creationId="{5120B9C2-ED1B-2BBD-D230-CF96A68058A8}"/>
          </ac:spMkLst>
        </pc:spChg>
        <pc:spChg chg="del">
          <ac:chgData name="Debbi Ball" userId="aba4e723f37230cc" providerId="LiveId" clId="{7A310EE7-D8A9-4226-A9E3-2EFD2D865F9A}" dt="2023-06-06T22:00:00.188" v="1696"/>
          <ac:spMkLst>
            <pc:docMk/>
            <pc:sldMk cId="1557171060" sldId="267"/>
            <ac:spMk id="3" creationId="{D1B79708-4AF4-0205-6986-BDFDB0EB7D30}"/>
          </ac:spMkLst>
        </pc:spChg>
        <pc:picChg chg="add mod">
          <ac:chgData name="Debbi Ball" userId="aba4e723f37230cc" providerId="LiveId" clId="{7A310EE7-D8A9-4226-A9E3-2EFD2D865F9A}" dt="2023-06-06T22:00:07.895" v="1698" actId="1076"/>
          <ac:picMkLst>
            <pc:docMk/>
            <pc:sldMk cId="1557171060" sldId="267"/>
            <ac:picMk id="2050" creationId="{2829243A-3C9F-4A52-F9AB-275F59C6AD33}"/>
          </ac:picMkLst>
        </pc:picChg>
        <pc:picChg chg="add mod">
          <ac:chgData name="Debbi Ball" userId="aba4e723f37230cc" providerId="LiveId" clId="{7A310EE7-D8A9-4226-A9E3-2EFD2D865F9A}" dt="2023-06-06T22:01:10.735" v="1701" actId="1076"/>
          <ac:picMkLst>
            <pc:docMk/>
            <pc:sldMk cId="1557171060" sldId="267"/>
            <ac:picMk id="2052" creationId="{D7362086-0EE5-3E49-C660-1E8F43E6972A}"/>
          </ac:picMkLst>
        </pc:picChg>
        <pc:picChg chg="add mod">
          <ac:chgData name="Debbi Ball" userId="aba4e723f37230cc" providerId="LiveId" clId="{7A310EE7-D8A9-4226-A9E3-2EFD2D865F9A}" dt="2023-06-06T22:01:48.676" v="1704" actId="1076"/>
          <ac:picMkLst>
            <pc:docMk/>
            <pc:sldMk cId="1557171060" sldId="267"/>
            <ac:picMk id="2054" creationId="{4C07224F-863B-0C20-0C57-A24E3D52D2BF}"/>
          </ac:picMkLst>
        </pc:picChg>
      </pc:sldChg>
      <pc:sldChg chg="modSp new mod modAnim">
        <pc:chgData name="Debbi Ball" userId="aba4e723f37230cc" providerId="LiveId" clId="{7A310EE7-D8A9-4226-A9E3-2EFD2D865F9A}" dt="2023-06-12T12:58:37.635" v="1759"/>
        <pc:sldMkLst>
          <pc:docMk/>
          <pc:sldMk cId="4046170486" sldId="268"/>
        </pc:sldMkLst>
        <pc:spChg chg="mod">
          <ac:chgData name="Debbi Ball" userId="aba4e723f37230cc" providerId="LiveId" clId="{7A310EE7-D8A9-4226-A9E3-2EFD2D865F9A}" dt="2023-06-12T12:56:29.591" v="1717" actId="20577"/>
          <ac:spMkLst>
            <pc:docMk/>
            <pc:sldMk cId="4046170486" sldId="268"/>
            <ac:spMk id="2" creationId="{EFC45EF7-190C-FE84-EC49-93AB882254F5}"/>
          </ac:spMkLst>
        </pc:spChg>
        <pc:spChg chg="mod">
          <ac:chgData name="Debbi Ball" userId="aba4e723f37230cc" providerId="LiveId" clId="{7A310EE7-D8A9-4226-A9E3-2EFD2D865F9A}" dt="2023-06-12T12:57:15.237" v="1754" actId="20577"/>
          <ac:spMkLst>
            <pc:docMk/>
            <pc:sldMk cId="4046170486" sldId="268"/>
            <ac:spMk id="3" creationId="{31E7E3E4-FDE2-A18A-AA86-77B977887DEE}"/>
          </ac:spMkLst>
        </pc:spChg>
      </pc:sldChg>
      <pc:sldChg chg="addSp modSp new mod setBg modAnim">
        <pc:chgData name="Debbi Ball" userId="aba4e723f37230cc" providerId="LiveId" clId="{7A310EE7-D8A9-4226-A9E3-2EFD2D865F9A}" dt="2023-06-12T13:03:58.778" v="1853"/>
        <pc:sldMkLst>
          <pc:docMk/>
          <pc:sldMk cId="776417443" sldId="269"/>
        </pc:sldMkLst>
        <pc:spChg chg="mod">
          <ac:chgData name="Debbi Ball" userId="aba4e723f37230cc" providerId="LiveId" clId="{7A310EE7-D8A9-4226-A9E3-2EFD2D865F9A}" dt="2023-06-12T13:01:25.378" v="1780" actId="14100"/>
          <ac:spMkLst>
            <pc:docMk/>
            <pc:sldMk cId="776417443" sldId="269"/>
            <ac:spMk id="2" creationId="{4C9FBC8E-DE71-56C9-5116-FB8EF962C120}"/>
          </ac:spMkLst>
        </pc:spChg>
        <pc:spChg chg="mod">
          <ac:chgData name="Debbi Ball" userId="aba4e723f37230cc" providerId="LiveId" clId="{7A310EE7-D8A9-4226-A9E3-2EFD2D865F9A}" dt="2023-06-12T13:03:42.130" v="1852" actId="403"/>
          <ac:spMkLst>
            <pc:docMk/>
            <pc:sldMk cId="776417443" sldId="269"/>
            <ac:spMk id="3" creationId="{921435AF-6CB5-0A7B-DBC8-B616638CD92B}"/>
          </ac:spMkLst>
        </pc:spChg>
        <pc:spChg chg="add">
          <ac:chgData name="Debbi Ball" userId="aba4e723f37230cc" providerId="LiveId" clId="{7A310EE7-D8A9-4226-A9E3-2EFD2D865F9A}" dt="2023-06-12T13:01:15.693" v="1779" actId="26606"/>
          <ac:spMkLst>
            <pc:docMk/>
            <pc:sldMk cId="776417443" sldId="269"/>
            <ac:spMk id="9" creationId="{2ED6799D-4A30-4426-B1D1-73A16A53D517}"/>
          </ac:spMkLst>
        </pc:spChg>
        <pc:spChg chg="add">
          <ac:chgData name="Debbi Ball" userId="aba4e723f37230cc" providerId="LiveId" clId="{7A310EE7-D8A9-4226-A9E3-2EFD2D865F9A}" dt="2023-06-12T13:01:15.693" v="1779" actId="26606"/>
          <ac:spMkLst>
            <pc:docMk/>
            <pc:sldMk cId="776417443" sldId="269"/>
            <ac:spMk id="11" creationId="{18D53964-75DB-47FC-995E-A11B07A07947}"/>
          </ac:spMkLst>
        </pc:spChg>
        <pc:spChg chg="add">
          <ac:chgData name="Debbi Ball" userId="aba4e723f37230cc" providerId="LiveId" clId="{7A310EE7-D8A9-4226-A9E3-2EFD2D865F9A}" dt="2023-06-12T13:01:15.693" v="1779" actId="26606"/>
          <ac:spMkLst>
            <pc:docMk/>
            <pc:sldMk cId="776417443" sldId="269"/>
            <ac:spMk id="13" creationId="{F01D54AB-1B89-42B2-90D1-A01C9152C4F4}"/>
          </ac:spMkLst>
        </pc:spChg>
        <pc:spChg chg="add">
          <ac:chgData name="Debbi Ball" userId="aba4e723f37230cc" providerId="LiveId" clId="{7A310EE7-D8A9-4226-A9E3-2EFD2D865F9A}" dt="2023-06-12T13:01:15.693" v="1779" actId="26606"/>
          <ac:spMkLst>
            <pc:docMk/>
            <pc:sldMk cId="776417443" sldId="269"/>
            <ac:spMk id="19" creationId="{79712DE8-94E0-4F45-81D9-37AF7A32F4D6}"/>
          </ac:spMkLst>
        </pc:spChg>
        <pc:picChg chg="add mod">
          <ac:chgData name="Debbi Ball" userId="aba4e723f37230cc" providerId="LiveId" clId="{7A310EE7-D8A9-4226-A9E3-2EFD2D865F9A}" dt="2023-06-12T13:01:04.553" v="1778"/>
          <ac:picMkLst>
            <pc:docMk/>
            <pc:sldMk cId="776417443" sldId="269"/>
            <ac:picMk id="4" creationId="{7C8A885A-1A6D-A20E-D6DD-CDE3EE13D50F}"/>
          </ac:picMkLst>
        </pc:picChg>
        <pc:cxnChg chg="add">
          <ac:chgData name="Debbi Ball" userId="aba4e723f37230cc" providerId="LiveId" clId="{7A310EE7-D8A9-4226-A9E3-2EFD2D865F9A}" dt="2023-06-12T13:01:15.693" v="1779" actId="26606"/>
          <ac:cxnSpMkLst>
            <pc:docMk/>
            <pc:sldMk cId="776417443" sldId="269"/>
            <ac:cxnSpMk id="15" creationId="{E986B129-4161-4F17-B0F0-C5532551D3FC}"/>
          </ac:cxnSpMkLst>
        </pc:cxnChg>
        <pc:cxnChg chg="add">
          <ac:chgData name="Debbi Ball" userId="aba4e723f37230cc" providerId="LiveId" clId="{7A310EE7-D8A9-4226-A9E3-2EFD2D865F9A}" dt="2023-06-12T13:01:15.693" v="1779" actId="26606"/>
          <ac:cxnSpMkLst>
            <pc:docMk/>
            <pc:sldMk cId="776417443" sldId="269"/>
            <ac:cxnSpMk id="17" creationId="{11455C73-3A5E-4FE8-8383-DD667D9A622F}"/>
          </ac:cxnSpMkLst>
        </pc:cxnChg>
      </pc:sldChg>
      <pc:sldChg chg="addSp delSp modSp new mod modClrScheme chgLayout">
        <pc:chgData name="Debbi Ball" userId="aba4e723f37230cc" providerId="LiveId" clId="{7A310EE7-D8A9-4226-A9E3-2EFD2D865F9A}" dt="2023-06-12T13:22:00.542" v="1893" actId="1036"/>
        <pc:sldMkLst>
          <pc:docMk/>
          <pc:sldMk cId="3640527628" sldId="270"/>
        </pc:sldMkLst>
        <pc:spChg chg="del mod ord">
          <ac:chgData name="Debbi Ball" userId="aba4e723f37230cc" providerId="LiveId" clId="{7A310EE7-D8A9-4226-A9E3-2EFD2D865F9A}" dt="2023-06-12T13:19:40.940" v="1855" actId="700"/>
          <ac:spMkLst>
            <pc:docMk/>
            <pc:sldMk cId="3640527628" sldId="270"/>
            <ac:spMk id="2" creationId="{CB342456-2791-AFCA-35D2-DFDE03CA72B9}"/>
          </ac:spMkLst>
        </pc:spChg>
        <pc:spChg chg="del mod ord">
          <ac:chgData name="Debbi Ball" userId="aba4e723f37230cc" providerId="LiveId" clId="{7A310EE7-D8A9-4226-A9E3-2EFD2D865F9A}" dt="2023-06-12T13:19:40.940" v="1855" actId="700"/>
          <ac:spMkLst>
            <pc:docMk/>
            <pc:sldMk cId="3640527628" sldId="270"/>
            <ac:spMk id="3" creationId="{CC2FF9B4-454C-F4F9-6B01-57406971A1DA}"/>
          </ac:spMkLst>
        </pc:spChg>
        <pc:spChg chg="add mod ord">
          <ac:chgData name="Debbi Ball" userId="aba4e723f37230cc" providerId="LiveId" clId="{7A310EE7-D8A9-4226-A9E3-2EFD2D865F9A}" dt="2023-06-12T13:21:49.845" v="1880" actId="1076"/>
          <ac:spMkLst>
            <pc:docMk/>
            <pc:sldMk cId="3640527628" sldId="270"/>
            <ac:spMk id="4" creationId="{5C19BA5D-CD94-5607-2182-160E539AA103}"/>
          </ac:spMkLst>
        </pc:spChg>
        <pc:spChg chg="add del mod ord">
          <ac:chgData name="Debbi Ball" userId="aba4e723f37230cc" providerId="LiveId" clId="{7A310EE7-D8A9-4226-A9E3-2EFD2D865F9A}" dt="2023-06-12T13:21:17.421" v="1873" actId="478"/>
          <ac:spMkLst>
            <pc:docMk/>
            <pc:sldMk cId="3640527628" sldId="270"/>
            <ac:spMk id="5" creationId="{CB361CB7-027E-6495-E598-C443AD7CE7AA}"/>
          </ac:spMkLst>
        </pc:spChg>
        <pc:picChg chg="add mod">
          <ac:chgData name="Debbi Ball" userId="aba4e723f37230cc" providerId="LiveId" clId="{7A310EE7-D8A9-4226-A9E3-2EFD2D865F9A}" dt="2023-06-12T13:22:00.542" v="1893" actId="1036"/>
          <ac:picMkLst>
            <pc:docMk/>
            <pc:sldMk cId="3640527628" sldId="270"/>
            <ac:picMk id="6" creationId="{0074255C-68BA-9DC6-8AB0-85764ACD473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75824-3EC5-4065-8731-D0CBF54285D7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D2352BD-1433-4DF1-9D5B-B8E45F0CC793}">
      <dgm:prSet/>
      <dgm:spPr/>
      <dgm:t>
        <a:bodyPr/>
        <a:lstStyle/>
        <a:p>
          <a:r>
            <a:rPr lang="en-US" dirty="0"/>
            <a:t>Facebook</a:t>
          </a:r>
        </a:p>
      </dgm:t>
    </dgm:pt>
    <dgm:pt modelId="{E4F32361-E8D4-4C8A-B8EE-9F674E6F7590}" type="parTrans" cxnId="{52FD5616-4C35-42FD-9B25-BA2BA6E3ADC6}">
      <dgm:prSet/>
      <dgm:spPr/>
      <dgm:t>
        <a:bodyPr/>
        <a:lstStyle/>
        <a:p>
          <a:endParaRPr lang="en-US"/>
        </a:p>
      </dgm:t>
    </dgm:pt>
    <dgm:pt modelId="{DE8E1DCF-38E8-4604-B432-DD010B57374E}" type="sibTrans" cxnId="{52FD5616-4C35-42FD-9B25-BA2BA6E3ADC6}">
      <dgm:prSet/>
      <dgm:spPr/>
      <dgm:t>
        <a:bodyPr/>
        <a:lstStyle/>
        <a:p>
          <a:endParaRPr lang="en-US"/>
        </a:p>
      </dgm:t>
    </dgm:pt>
    <dgm:pt modelId="{0E501AB0-1128-4DC3-A63F-37E9BD6B2E1D}">
      <dgm:prSet/>
      <dgm:spPr/>
      <dgm:t>
        <a:bodyPr/>
        <a:lstStyle/>
        <a:p>
          <a:r>
            <a:rPr lang="en-US"/>
            <a:t>YouTube</a:t>
          </a:r>
        </a:p>
      </dgm:t>
    </dgm:pt>
    <dgm:pt modelId="{DE800705-D6D9-4740-BC42-AC870EBCAF60}" type="parTrans" cxnId="{3493B1A4-77E8-41FF-9D3C-29F6DF21DBBA}">
      <dgm:prSet/>
      <dgm:spPr/>
      <dgm:t>
        <a:bodyPr/>
        <a:lstStyle/>
        <a:p>
          <a:endParaRPr lang="en-US"/>
        </a:p>
      </dgm:t>
    </dgm:pt>
    <dgm:pt modelId="{BF4BAF92-0752-4CB3-AE7D-079D3874D977}" type="sibTrans" cxnId="{3493B1A4-77E8-41FF-9D3C-29F6DF21DBBA}">
      <dgm:prSet/>
      <dgm:spPr/>
      <dgm:t>
        <a:bodyPr/>
        <a:lstStyle/>
        <a:p>
          <a:endParaRPr lang="en-US"/>
        </a:p>
      </dgm:t>
    </dgm:pt>
    <dgm:pt modelId="{AACDBAF6-43CF-4510-B836-928AA49CDB24}">
      <dgm:prSet/>
      <dgm:spPr/>
      <dgm:t>
        <a:bodyPr/>
        <a:lstStyle/>
        <a:p>
          <a:r>
            <a:rPr lang="en-US"/>
            <a:t>WhatsApp</a:t>
          </a:r>
        </a:p>
      </dgm:t>
    </dgm:pt>
    <dgm:pt modelId="{A625E925-A0C1-44CC-B83D-175D26038D5A}" type="parTrans" cxnId="{DD2E0B4F-2B3E-4AB3-B6FE-04C7917441FC}">
      <dgm:prSet/>
      <dgm:spPr/>
      <dgm:t>
        <a:bodyPr/>
        <a:lstStyle/>
        <a:p>
          <a:endParaRPr lang="en-US"/>
        </a:p>
      </dgm:t>
    </dgm:pt>
    <dgm:pt modelId="{0DE8813E-AFF0-4570-BD7D-FD34AE29CFC1}" type="sibTrans" cxnId="{DD2E0B4F-2B3E-4AB3-B6FE-04C7917441FC}">
      <dgm:prSet/>
      <dgm:spPr/>
      <dgm:t>
        <a:bodyPr/>
        <a:lstStyle/>
        <a:p>
          <a:endParaRPr lang="en-US"/>
        </a:p>
      </dgm:t>
    </dgm:pt>
    <dgm:pt modelId="{862EFC1F-B13A-4570-A505-722E29385FA0}">
      <dgm:prSet/>
      <dgm:spPr/>
      <dgm:t>
        <a:bodyPr/>
        <a:lstStyle/>
        <a:p>
          <a:r>
            <a:rPr lang="en-US"/>
            <a:t>Instagram</a:t>
          </a:r>
        </a:p>
      </dgm:t>
    </dgm:pt>
    <dgm:pt modelId="{BF9C2686-64E8-4F85-AC70-28005B475630}" type="parTrans" cxnId="{D0F3F26B-05DF-453E-9516-8282339605F2}">
      <dgm:prSet/>
      <dgm:spPr/>
      <dgm:t>
        <a:bodyPr/>
        <a:lstStyle/>
        <a:p>
          <a:endParaRPr lang="en-US"/>
        </a:p>
      </dgm:t>
    </dgm:pt>
    <dgm:pt modelId="{555C0B22-5623-49EB-B347-98279E19FF80}" type="sibTrans" cxnId="{D0F3F26B-05DF-453E-9516-8282339605F2}">
      <dgm:prSet/>
      <dgm:spPr/>
      <dgm:t>
        <a:bodyPr/>
        <a:lstStyle/>
        <a:p>
          <a:endParaRPr lang="en-US"/>
        </a:p>
      </dgm:t>
    </dgm:pt>
    <dgm:pt modelId="{ABCAD50E-F08A-4973-BD85-9AF73F43A245}">
      <dgm:prSet/>
      <dgm:spPr/>
      <dgm:t>
        <a:bodyPr/>
        <a:lstStyle/>
        <a:p>
          <a:r>
            <a:rPr lang="en-US"/>
            <a:t>TikTok</a:t>
          </a:r>
        </a:p>
      </dgm:t>
    </dgm:pt>
    <dgm:pt modelId="{62D26BF7-7A08-4130-8412-661E613642F4}" type="parTrans" cxnId="{0B4CF048-1033-42F4-A54B-5741DD3AB838}">
      <dgm:prSet/>
      <dgm:spPr/>
      <dgm:t>
        <a:bodyPr/>
        <a:lstStyle/>
        <a:p>
          <a:endParaRPr lang="en-US"/>
        </a:p>
      </dgm:t>
    </dgm:pt>
    <dgm:pt modelId="{1BC90999-4135-4AE2-AA9D-21622C9C60CC}" type="sibTrans" cxnId="{0B4CF048-1033-42F4-A54B-5741DD3AB838}">
      <dgm:prSet/>
      <dgm:spPr/>
      <dgm:t>
        <a:bodyPr/>
        <a:lstStyle/>
        <a:p>
          <a:endParaRPr lang="en-US"/>
        </a:p>
      </dgm:t>
    </dgm:pt>
    <dgm:pt modelId="{B2F868BC-8143-4E41-A99F-5959605EFE27}">
      <dgm:prSet/>
      <dgm:spPr/>
      <dgm:t>
        <a:bodyPr/>
        <a:lstStyle/>
        <a:p>
          <a:r>
            <a:rPr lang="en-US"/>
            <a:t>Snapchat</a:t>
          </a:r>
        </a:p>
      </dgm:t>
    </dgm:pt>
    <dgm:pt modelId="{F4EE9C59-D360-475D-82D6-8FAA55C7C146}" type="parTrans" cxnId="{12FC8034-A924-4C8F-A45C-009F72A0CEDB}">
      <dgm:prSet/>
      <dgm:spPr/>
      <dgm:t>
        <a:bodyPr/>
        <a:lstStyle/>
        <a:p>
          <a:endParaRPr lang="en-US"/>
        </a:p>
      </dgm:t>
    </dgm:pt>
    <dgm:pt modelId="{1CA46C35-265A-45CF-84A0-089335CA9ED5}" type="sibTrans" cxnId="{12FC8034-A924-4C8F-A45C-009F72A0CEDB}">
      <dgm:prSet/>
      <dgm:spPr/>
      <dgm:t>
        <a:bodyPr/>
        <a:lstStyle/>
        <a:p>
          <a:endParaRPr lang="en-US"/>
        </a:p>
      </dgm:t>
    </dgm:pt>
    <dgm:pt modelId="{967703C9-0EA8-49A6-8BBD-63632697D03E}">
      <dgm:prSet/>
      <dgm:spPr/>
      <dgm:t>
        <a:bodyPr/>
        <a:lstStyle/>
        <a:p>
          <a:r>
            <a:rPr lang="en-US"/>
            <a:t>Pinterest</a:t>
          </a:r>
        </a:p>
      </dgm:t>
    </dgm:pt>
    <dgm:pt modelId="{673BF54D-7B76-440D-A604-1BD7A619BD18}" type="parTrans" cxnId="{8E8F2308-4FA4-4906-8F29-50C2BDBF1CEF}">
      <dgm:prSet/>
      <dgm:spPr/>
      <dgm:t>
        <a:bodyPr/>
        <a:lstStyle/>
        <a:p>
          <a:endParaRPr lang="en-US"/>
        </a:p>
      </dgm:t>
    </dgm:pt>
    <dgm:pt modelId="{611FB52F-E2D1-4999-BD8F-9701DCF5C7E2}" type="sibTrans" cxnId="{8E8F2308-4FA4-4906-8F29-50C2BDBF1CEF}">
      <dgm:prSet/>
      <dgm:spPr/>
      <dgm:t>
        <a:bodyPr/>
        <a:lstStyle/>
        <a:p>
          <a:endParaRPr lang="en-US"/>
        </a:p>
      </dgm:t>
    </dgm:pt>
    <dgm:pt modelId="{5A3E19D1-E5FD-4562-B681-5B9DB5F10E1F}">
      <dgm:prSet/>
      <dgm:spPr/>
      <dgm:t>
        <a:bodyPr/>
        <a:lstStyle/>
        <a:p>
          <a:r>
            <a:rPr lang="en-US"/>
            <a:t>Reddit</a:t>
          </a:r>
        </a:p>
      </dgm:t>
    </dgm:pt>
    <dgm:pt modelId="{04EEB82D-9F6E-411D-B3C7-798650B2F5EF}" type="parTrans" cxnId="{9EC6C9A8-AF59-40CF-B66A-D2847E6A2407}">
      <dgm:prSet/>
      <dgm:spPr/>
      <dgm:t>
        <a:bodyPr/>
        <a:lstStyle/>
        <a:p>
          <a:endParaRPr lang="en-US"/>
        </a:p>
      </dgm:t>
    </dgm:pt>
    <dgm:pt modelId="{3160446F-8CBE-40D5-A356-17730C2DA478}" type="sibTrans" cxnId="{9EC6C9A8-AF59-40CF-B66A-D2847E6A2407}">
      <dgm:prSet/>
      <dgm:spPr/>
      <dgm:t>
        <a:bodyPr/>
        <a:lstStyle/>
        <a:p>
          <a:endParaRPr lang="en-US"/>
        </a:p>
      </dgm:t>
    </dgm:pt>
    <dgm:pt modelId="{13FBD9FA-1E11-4E5C-BAB5-7C3F13F315F1}">
      <dgm:prSet/>
      <dgm:spPr/>
      <dgm:t>
        <a:bodyPr/>
        <a:lstStyle/>
        <a:p>
          <a:r>
            <a:rPr lang="en-US"/>
            <a:t>LinkedIn</a:t>
          </a:r>
        </a:p>
      </dgm:t>
    </dgm:pt>
    <dgm:pt modelId="{56750DF5-DB03-4F53-B421-6E417884971E}" type="parTrans" cxnId="{CA098B3D-74A1-495F-99F8-68E75A462B92}">
      <dgm:prSet/>
      <dgm:spPr/>
      <dgm:t>
        <a:bodyPr/>
        <a:lstStyle/>
        <a:p>
          <a:endParaRPr lang="en-US"/>
        </a:p>
      </dgm:t>
    </dgm:pt>
    <dgm:pt modelId="{D57305FC-72C6-4F67-A85F-30015BD8F1B3}" type="sibTrans" cxnId="{CA098B3D-74A1-495F-99F8-68E75A462B92}">
      <dgm:prSet/>
      <dgm:spPr/>
      <dgm:t>
        <a:bodyPr/>
        <a:lstStyle/>
        <a:p>
          <a:endParaRPr lang="en-US"/>
        </a:p>
      </dgm:t>
    </dgm:pt>
    <dgm:pt modelId="{9AFC17B7-90C1-4CA0-AC70-203CD764E21C}">
      <dgm:prSet/>
      <dgm:spPr/>
      <dgm:t>
        <a:bodyPr/>
        <a:lstStyle/>
        <a:p>
          <a:r>
            <a:rPr lang="en-US"/>
            <a:t>Twitter</a:t>
          </a:r>
        </a:p>
      </dgm:t>
    </dgm:pt>
    <dgm:pt modelId="{C7CD4F57-FB11-493A-9D70-5C3BBF528DFB}" type="parTrans" cxnId="{B6ED530C-5ECB-42F2-9393-3E6E16981739}">
      <dgm:prSet/>
      <dgm:spPr/>
      <dgm:t>
        <a:bodyPr/>
        <a:lstStyle/>
        <a:p>
          <a:endParaRPr lang="en-US"/>
        </a:p>
      </dgm:t>
    </dgm:pt>
    <dgm:pt modelId="{42A9FD71-CF5E-458D-BDDE-D22B347E2D3A}" type="sibTrans" cxnId="{B6ED530C-5ECB-42F2-9393-3E6E16981739}">
      <dgm:prSet/>
      <dgm:spPr/>
      <dgm:t>
        <a:bodyPr/>
        <a:lstStyle/>
        <a:p>
          <a:endParaRPr lang="en-US"/>
        </a:p>
      </dgm:t>
    </dgm:pt>
    <dgm:pt modelId="{01663036-A616-4DF0-A470-BDA3E0FD5747}" type="pres">
      <dgm:prSet presAssocID="{D9B75824-3EC5-4065-8731-D0CBF54285D7}" presName="Name0" presStyleCnt="0">
        <dgm:presLayoutVars>
          <dgm:dir/>
          <dgm:resizeHandles val="exact"/>
        </dgm:presLayoutVars>
      </dgm:prSet>
      <dgm:spPr/>
    </dgm:pt>
    <dgm:pt modelId="{747C635A-488A-4EB1-B08B-8CE01896B110}" type="pres">
      <dgm:prSet presAssocID="{D9B75824-3EC5-4065-8731-D0CBF54285D7}" presName="cycle" presStyleCnt="0"/>
      <dgm:spPr/>
    </dgm:pt>
    <dgm:pt modelId="{17E95324-9A53-4A54-9FD3-16423A0ECCAE}" type="pres">
      <dgm:prSet presAssocID="{0D2352BD-1433-4DF1-9D5B-B8E45F0CC793}" presName="nodeFirstNode" presStyleLbl="node1" presStyleIdx="0" presStyleCnt="10">
        <dgm:presLayoutVars>
          <dgm:bulletEnabled val="1"/>
        </dgm:presLayoutVars>
      </dgm:prSet>
      <dgm:spPr/>
    </dgm:pt>
    <dgm:pt modelId="{D93B2342-16AB-487E-B056-6ADC2747D667}" type="pres">
      <dgm:prSet presAssocID="{DE8E1DCF-38E8-4604-B432-DD010B57374E}" presName="sibTransFirstNode" presStyleLbl="bgShp" presStyleIdx="0" presStyleCnt="1"/>
      <dgm:spPr/>
    </dgm:pt>
    <dgm:pt modelId="{CDA37C91-B186-48D9-BEAD-7C63528019F2}" type="pres">
      <dgm:prSet presAssocID="{0E501AB0-1128-4DC3-A63F-37E9BD6B2E1D}" presName="nodeFollowingNodes" presStyleLbl="node1" presStyleIdx="1" presStyleCnt="10">
        <dgm:presLayoutVars>
          <dgm:bulletEnabled val="1"/>
        </dgm:presLayoutVars>
      </dgm:prSet>
      <dgm:spPr/>
    </dgm:pt>
    <dgm:pt modelId="{3D12B1EE-6F18-4AA7-8D38-FF09D5F150F1}" type="pres">
      <dgm:prSet presAssocID="{AACDBAF6-43CF-4510-B836-928AA49CDB24}" presName="nodeFollowingNodes" presStyleLbl="node1" presStyleIdx="2" presStyleCnt="10">
        <dgm:presLayoutVars>
          <dgm:bulletEnabled val="1"/>
        </dgm:presLayoutVars>
      </dgm:prSet>
      <dgm:spPr/>
    </dgm:pt>
    <dgm:pt modelId="{E834DF44-1086-424C-B42E-1BBF828B00AD}" type="pres">
      <dgm:prSet presAssocID="{862EFC1F-B13A-4570-A505-722E29385FA0}" presName="nodeFollowingNodes" presStyleLbl="node1" presStyleIdx="3" presStyleCnt="10">
        <dgm:presLayoutVars>
          <dgm:bulletEnabled val="1"/>
        </dgm:presLayoutVars>
      </dgm:prSet>
      <dgm:spPr/>
    </dgm:pt>
    <dgm:pt modelId="{86DF3A10-22DB-4380-911B-13DCDC68D8D0}" type="pres">
      <dgm:prSet presAssocID="{ABCAD50E-F08A-4973-BD85-9AF73F43A245}" presName="nodeFollowingNodes" presStyleLbl="node1" presStyleIdx="4" presStyleCnt="10">
        <dgm:presLayoutVars>
          <dgm:bulletEnabled val="1"/>
        </dgm:presLayoutVars>
      </dgm:prSet>
      <dgm:spPr/>
    </dgm:pt>
    <dgm:pt modelId="{B25A43DF-311E-465C-BDD6-B4BDEB65E08D}" type="pres">
      <dgm:prSet presAssocID="{B2F868BC-8143-4E41-A99F-5959605EFE27}" presName="nodeFollowingNodes" presStyleLbl="node1" presStyleIdx="5" presStyleCnt="10">
        <dgm:presLayoutVars>
          <dgm:bulletEnabled val="1"/>
        </dgm:presLayoutVars>
      </dgm:prSet>
      <dgm:spPr/>
    </dgm:pt>
    <dgm:pt modelId="{2B6BEFE9-5FF4-41D9-81BE-1BCAD085741C}" type="pres">
      <dgm:prSet presAssocID="{967703C9-0EA8-49A6-8BBD-63632697D03E}" presName="nodeFollowingNodes" presStyleLbl="node1" presStyleIdx="6" presStyleCnt="10">
        <dgm:presLayoutVars>
          <dgm:bulletEnabled val="1"/>
        </dgm:presLayoutVars>
      </dgm:prSet>
      <dgm:spPr/>
    </dgm:pt>
    <dgm:pt modelId="{9B9A6EE5-BFC1-4705-97A4-1B3A6824A085}" type="pres">
      <dgm:prSet presAssocID="{5A3E19D1-E5FD-4562-B681-5B9DB5F10E1F}" presName="nodeFollowingNodes" presStyleLbl="node1" presStyleIdx="7" presStyleCnt="10">
        <dgm:presLayoutVars>
          <dgm:bulletEnabled val="1"/>
        </dgm:presLayoutVars>
      </dgm:prSet>
      <dgm:spPr/>
    </dgm:pt>
    <dgm:pt modelId="{DD7866BA-6779-41CB-83EC-FD59B956EDC4}" type="pres">
      <dgm:prSet presAssocID="{13FBD9FA-1E11-4E5C-BAB5-7C3F13F315F1}" presName="nodeFollowingNodes" presStyleLbl="node1" presStyleIdx="8" presStyleCnt="10">
        <dgm:presLayoutVars>
          <dgm:bulletEnabled val="1"/>
        </dgm:presLayoutVars>
      </dgm:prSet>
      <dgm:spPr/>
    </dgm:pt>
    <dgm:pt modelId="{7BA921F0-D7AE-47D4-BD1F-9179F7F50C2D}" type="pres">
      <dgm:prSet presAssocID="{9AFC17B7-90C1-4CA0-AC70-203CD764E21C}" presName="nodeFollowingNodes" presStyleLbl="node1" presStyleIdx="9" presStyleCnt="10">
        <dgm:presLayoutVars>
          <dgm:bulletEnabled val="1"/>
        </dgm:presLayoutVars>
      </dgm:prSet>
      <dgm:spPr/>
    </dgm:pt>
  </dgm:ptLst>
  <dgm:cxnLst>
    <dgm:cxn modelId="{4902E204-E25E-4CA8-8075-F0FC486E6114}" type="presOf" srcId="{967703C9-0EA8-49A6-8BBD-63632697D03E}" destId="{2B6BEFE9-5FF4-41D9-81BE-1BCAD085741C}" srcOrd="0" destOrd="0" presId="urn:microsoft.com/office/officeart/2005/8/layout/cycle3"/>
    <dgm:cxn modelId="{85F11F07-CF49-4D3A-9B91-07B4D2EA6BF7}" type="presOf" srcId="{DE8E1DCF-38E8-4604-B432-DD010B57374E}" destId="{D93B2342-16AB-487E-B056-6ADC2747D667}" srcOrd="0" destOrd="0" presId="urn:microsoft.com/office/officeart/2005/8/layout/cycle3"/>
    <dgm:cxn modelId="{8E8F2308-4FA4-4906-8F29-50C2BDBF1CEF}" srcId="{D9B75824-3EC5-4065-8731-D0CBF54285D7}" destId="{967703C9-0EA8-49A6-8BBD-63632697D03E}" srcOrd="6" destOrd="0" parTransId="{673BF54D-7B76-440D-A604-1BD7A619BD18}" sibTransId="{611FB52F-E2D1-4999-BD8F-9701DCF5C7E2}"/>
    <dgm:cxn modelId="{B6ED530C-5ECB-42F2-9393-3E6E16981739}" srcId="{D9B75824-3EC5-4065-8731-D0CBF54285D7}" destId="{9AFC17B7-90C1-4CA0-AC70-203CD764E21C}" srcOrd="9" destOrd="0" parTransId="{C7CD4F57-FB11-493A-9D70-5C3BBF528DFB}" sibTransId="{42A9FD71-CF5E-458D-BDDE-D22B347E2D3A}"/>
    <dgm:cxn modelId="{52FD5616-4C35-42FD-9B25-BA2BA6E3ADC6}" srcId="{D9B75824-3EC5-4065-8731-D0CBF54285D7}" destId="{0D2352BD-1433-4DF1-9D5B-B8E45F0CC793}" srcOrd="0" destOrd="0" parTransId="{E4F32361-E8D4-4C8A-B8EE-9F674E6F7590}" sibTransId="{DE8E1DCF-38E8-4604-B432-DD010B57374E}"/>
    <dgm:cxn modelId="{0A3ABB1C-272D-41EA-8D13-5B072B754B10}" type="presOf" srcId="{0D2352BD-1433-4DF1-9D5B-B8E45F0CC793}" destId="{17E95324-9A53-4A54-9FD3-16423A0ECCAE}" srcOrd="0" destOrd="0" presId="urn:microsoft.com/office/officeart/2005/8/layout/cycle3"/>
    <dgm:cxn modelId="{12FC8034-A924-4C8F-A45C-009F72A0CEDB}" srcId="{D9B75824-3EC5-4065-8731-D0CBF54285D7}" destId="{B2F868BC-8143-4E41-A99F-5959605EFE27}" srcOrd="5" destOrd="0" parTransId="{F4EE9C59-D360-475D-82D6-8FAA55C7C146}" sibTransId="{1CA46C35-265A-45CF-84A0-089335CA9ED5}"/>
    <dgm:cxn modelId="{8533493A-8796-433B-9F62-1003B48B3F48}" type="presOf" srcId="{862EFC1F-B13A-4570-A505-722E29385FA0}" destId="{E834DF44-1086-424C-B42E-1BBF828B00AD}" srcOrd="0" destOrd="0" presId="urn:microsoft.com/office/officeart/2005/8/layout/cycle3"/>
    <dgm:cxn modelId="{1783633C-FBC0-43D5-BB6A-BBEF54A9FBF8}" type="presOf" srcId="{0E501AB0-1128-4DC3-A63F-37E9BD6B2E1D}" destId="{CDA37C91-B186-48D9-BEAD-7C63528019F2}" srcOrd="0" destOrd="0" presId="urn:microsoft.com/office/officeart/2005/8/layout/cycle3"/>
    <dgm:cxn modelId="{CA098B3D-74A1-495F-99F8-68E75A462B92}" srcId="{D9B75824-3EC5-4065-8731-D0CBF54285D7}" destId="{13FBD9FA-1E11-4E5C-BAB5-7C3F13F315F1}" srcOrd="8" destOrd="0" parTransId="{56750DF5-DB03-4F53-B421-6E417884971E}" sibTransId="{D57305FC-72C6-4F67-A85F-30015BD8F1B3}"/>
    <dgm:cxn modelId="{0B4CF048-1033-42F4-A54B-5741DD3AB838}" srcId="{D9B75824-3EC5-4065-8731-D0CBF54285D7}" destId="{ABCAD50E-F08A-4973-BD85-9AF73F43A245}" srcOrd="4" destOrd="0" parTransId="{62D26BF7-7A08-4130-8412-661E613642F4}" sibTransId="{1BC90999-4135-4AE2-AA9D-21622C9C60CC}"/>
    <dgm:cxn modelId="{D0F3F26B-05DF-453E-9516-8282339605F2}" srcId="{D9B75824-3EC5-4065-8731-D0CBF54285D7}" destId="{862EFC1F-B13A-4570-A505-722E29385FA0}" srcOrd="3" destOrd="0" parTransId="{BF9C2686-64E8-4F85-AC70-28005B475630}" sibTransId="{555C0B22-5623-49EB-B347-98279E19FF80}"/>
    <dgm:cxn modelId="{DD2E0B4F-2B3E-4AB3-B6FE-04C7917441FC}" srcId="{D9B75824-3EC5-4065-8731-D0CBF54285D7}" destId="{AACDBAF6-43CF-4510-B836-928AA49CDB24}" srcOrd="2" destOrd="0" parTransId="{A625E925-A0C1-44CC-B83D-175D26038D5A}" sibTransId="{0DE8813E-AFF0-4570-BD7D-FD34AE29CFC1}"/>
    <dgm:cxn modelId="{4C51287B-5ED5-488E-8566-C0B422F4330A}" type="presOf" srcId="{B2F868BC-8143-4E41-A99F-5959605EFE27}" destId="{B25A43DF-311E-465C-BDD6-B4BDEB65E08D}" srcOrd="0" destOrd="0" presId="urn:microsoft.com/office/officeart/2005/8/layout/cycle3"/>
    <dgm:cxn modelId="{18632A7B-5D5D-4CC3-9821-30EDDD2C248E}" type="presOf" srcId="{9AFC17B7-90C1-4CA0-AC70-203CD764E21C}" destId="{7BA921F0-D7AE-47D4-BD1F-9179F7F50C2D}" srcOrd="0" destOrd="0" presId="urn:microsoft.com/office/officeart/2005/8/layout/cycle3"/>
    <dgm:cxn modelId="{1F2CBC81-37F3-4471-ADF1-3889B6B0B683}" type="presOf" srcId="{5A3E19D1-E5FD-4562-B681-5B9DB5F10E1F}" destId="{9B9A6EE5-BFC1-4705-97A4-1B3A6824A085}" srcOrd="0" destOrd="0" presId="urn:microsoft.com/office/officeart/2005/8/layout/cycle3"/>
    <dgm:cxn modelId="{3493B1A4-77E8-41FF-9D3C-29F6DF21DBBA}" srcId="{D9B75824-3EC5-4065-8731-D0CBF54285D7}" destId="{0E501AB0-1128-4DC3-A63F-37E9BD6B2E1D}" srcOrd="1" destOrd="0" parTransId="{DE800705-D6D9-4740-BC42-AC870EBCAF60}" sibTransId="{BF4BAF92-0752-4CB3-AE7D-079D3874D977}"/>
    <dgm:cxn modelId="{9EC6C9A8-AF59-40CF-B66A-D2847E6A2407}" srcId="{D9B75824-3EC5-4065-8731-D0CBF54285D7}" destId="{5A3E19D1-E5FD-4562-B681-5B9DB5F10E1F}" srcOrd="7" destOrd="0" parTransId="{04EEB82D-9F6E-411D-B3C7-798650B2F5EF}" sibTransId="{3160446F-8CBE-40D5-A356-17730C2DA478}"/>
    <dgm:cxn modelId="{DD1CE7C8-B683-4C93-A47C-D1723DF12772}" type="presOf" srcId="{13FBD9FA-1E11-4E5C-BAB5-7C3F13F315F1}" destId="{DD7866BA-6779-41CB-83EC-FD59B956EDC4}" srcOrd="0" destOrd="0" presId="urn:microsoft.com/office/officeart/2005/8/layout/cycle3"/>
    <dgm:cxn modelId="{E9BF19D0-AC31-432C-92EE-B11E2B5B37F8}" type="presOf" srcId="{AACDBAF6-43CF-4510-B836-928AA49CDB24}" destId="{3D12B1EE-6F18-4AA7-8D38-FF09D5F150F1}" srcOrd="0" destOrd="0" presId="urn:microsoft.com/office/officeart/2005/8/layout/cycle3"/>
    <dgm:cxn modelId="{95A77DE7-6FD0-4D55-8856-B8DF59B64130}" type="presOf" srcId="{ABCAD50E-F08A-4973-BD85-9AF73F43A245}" destId="{86DF3A10-22DB-4380-911B-13DCDC68D8D0}" srcOrd="0" destOrd="0" presId="urn:microsoft.com/office/officeart/2005/8/layout/cycle3"/>
    <dgm:cxn modelId="{D10E97F1-F78D-47F7-9F1F-59A0F0AEB71A}" type="presOf" srcId="{D9B75824-3EC5-4065-8731-D0CBF54285D7}" destId="{01663036-A616-4DF0-A470-BDA3E0FD5747}" srcOrd="0" destOrd="0" presId="urn:microsoft.com/office/officeart/2005/8/layout/cycle3"/>
    <dgm:cxn modelId="{2F2DAF0D-A415-4CCF-96C2-0CCB9B589982}" type="presParOf" srcId="{01663036-A616-4DF0-A470-BDA3E0FD5747}" destId="{747C635A-488A-4EB1-B08B-8CE01896B110}" srcOrd="0" destOrd="0" presId="urn:microsoft.com/office/officeart/2005/8/layout/cycle3"/>
    <dgm:cxn modelId="{799502C8-7C63-4335-AFDA-6ED83216F5E7}" type="presParOf" srcId="{747C635A-488A-4EB1-B08B-8CE01896B110}" destId="{17E95324-9A53-4A54-9FD3-16423A0ECCAE}" srcOrd="0" destOrd="0" presId="urn:microsoft.com/office/officeart/2005/8/layout/cycle3"/>
    <dgm:cxn modelId="{8658DA23-AC63-43EF-B555-96AA315EF70C}" type="presParOf" srcId="{747C635A-488A-4EB1-B08B-8CE01896B110}" destId="{D93B2342-16AB-487E-B056-6ADC2747D667}" srcOrd="1" destOrd="0" presId="urn:microsoft.com/office/officeart/2005/8/layout/cycle3"/>
    <dgm:cxn modelId="{1D2C1734-9C06-4A39-ACC4-999D6683D529}" type="presParOf" srcId="{747C635A-488A-4EB1-B08B-8CE01896B110}" destId="{CDA37C91-B186-48D9-BEAD-7C63528019F2}" srcOrd="2" destOrd="0" presId="urn:microsoft.com/office/officeart/2005/8/layout/cycle3"/>
    <dgm:cxn modelId="{4E164D40-BA84-4D77-98DF-4D2A383B0C1E}" type="presParOf" srcId="{747C635A-488A-4EB1-B08B-8CE01896B110}" destId="{3D12B1EE-6F18-4AA7-8D38-FF09D5F150F1}" srcOrd="3" destOrd="0" presId="urn:microsoft.com/office/officeart/2005/8/layout/cycle3"/>
    <dgm:cxn modelId="{3EC31137-6703-4432-8110-2083ADFEA68D}" type="presParOf" srcId="{747C635A-488A-4EB1-B08B-8CE01896B110}" destId="{E834DF44-1086-424C-B42E-1BBF828B00AD}" srcOrd="4" destOrd="0" presId="urn:microsoft.com/office/officeart/2005/8/layout/cycle3"/>
    <dgm:cxn modelId="{4AAB1907-75F4-4475-89AF-EEAA59F16833}" type="presParOf" srcId="{747C635A-488A-4EB1-B08B-8CE01896B110}" destId="{86DF3A10-22DB-4380-911B-13DCDC68D8D0}" srcOrd="5" destOrd="0" presId="urn:microsoft.com/office/officeart/2005/8/layout/cycle3"/>
    <dgm:cxn modelId="{538111FB-2B94-4258-8545-E8F76B3F7EAE}" type="presParOf" srcId="{747C635A-488A-4EB1-B08B-8CE01896B110}" destId="{B25A43DF-311E-465C-BDD6-B4BDEB65E08D}" srcOrd="6" destOrd="0" presId="urn:microsoft.com/office/officeart/2005/8/layout/cycle3"/>
    <dgm:cxn modelId="{063E2940-828B-468C-A7C2-684E113C6357}" type="presParOf" srcId="{747C635A-488A-4EB1-B08B-8CE01896B110}" destId="{2B6BEFE9-5FF4-41D9-81BE-1BCAD085741C}" srcOrd="7" destOrd="0" presId="urn:microsoft.com/office/officeart/2005/8/layout/cycle3"/>
    <dgm:cxn modelId="{56FE1646-6587-4C49-9D95-125A677B0F5A}" type="presParOf" srcId="{747C635A-488A-4EB1-B08B-8CE01896B110}" destId="{9B9A6EE5-BFC1-4705-97A4-1B3A6824A085}" srcOrd="8" destOrd="0" presId="urn:microsoft.com/office/officeart/2005/8/layout/cycle3"/>
    <dgm:cxn modelId="{F8ECE39A-8869-4B9B-8165-B83D334A822E}" type="presParOf" srcId="{747C635A-488A-4EB1-B08B-8CE01896B110}" destId="{DD7866BA-6779-41CB-83EC-FD59B956EDC4}" srcOrd="9" destOrd="0" presId="urn:microsoft.com/office/officeart/2005/8/layout/cycle3"/>
    <dgm:cxn modelId="{98E8C373-EB37-470B-87CA-3CF77A373294}" type="presParOf" srcId="{747C635A-488A-4EB1-B08B-8CE01896B110}" destId="{7BA921F0-D7AE-47D4-BD1F-9179F7F50C2D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D5CF99-727C-4F72-A8CB-DCB11DC1E85A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1B7E31-084E-4848-A793-2E15492D4205}" type="pres">
      <dgm:prSet presAssocID="{38D5CF99-727C-4F72-A8CB-DCB11DC1E85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5AD542F-5F38-4EDA-8E25-29B85A30AD07}" type="presOf" srcId="{38D5CF99-727C-4F72-A8CB-DCB11DC1E85A}" destId="{AD1B7E31-084E-4848-A793-2E15492D4205}" srcOrd="0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B2342-16AB-487E-B056-6ADC2747D667}">
      <dsp:nvSpPr>
        <dsp:cNvPr id="0" name=""/>
        <dsp:cNvSpPr/>
      </dsp:nvSpPr>
      <dsp:spPr>
        <a:xfrm>
          <a:off x="542057" y="-76127"/>
          <a:ext cx="5551144" cy="5551144"/>
        </a:xfrm>
        <a:prstGeom prst="circularArrow">
          <a:avLst>
            <a:gd name="adj1" fmla="val 5544"/>
            <a:gd name="adj2" fmla="val 330680"/>
            <a:gd name="adj3" fmla="val 14868380"/>
            <a:gd name="adj4" fmla="val 1675079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95324-9A53-4A54-9FD3-16423A0ECCAE}">
      <dsp:nvSpPr>
        <dsp:cNvPr id="0" name=""/>
        <dsp:cNvSpPr/>
      </dsp:nvSpPr>
      <dsp:spPr>
        <a:xfrm>
          <a:off x="2672895" y="1084"/>
          <a:ext cx="1289469" cy="644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Facebook</a:t>
          </a:r>
        </a:p>
      </dsp:txBody>
      <dsp:txXfrm>
        <a:off x="2704368" y="32557"/>
        <a:ext cx="1226523" cy="581788"/>
      </dsp:txXfrm>
    </dsp:sp>
    <dsp:sp modelId="{CDA37C91-B186-48D9-BEAD-7C63528019F2}">
      <dsp:nvSpPr>
        <dsp:cNvPr id="0" name=""/>
        <dsp:cNvSpPr/>
      </dsp:nvSpPr>
      <dsp:spPr>
        <a:xfrm>
          <a:off x="4064315" y="453184"/>
          <a:ext cx="1289469" cy="644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YouTube</a:t>
          </a:r>
        </a:p>
      </dsp:txBody>
      <dsp:txXfrm>
        <a:off x="4095788" y="484657"/>
        <a:ext cx="1226523" cy="581788"/>
      </dsp:txXfrm>
    </dsp:sp>
    <dsp:sp modelId="{3D12B1EE-6F18-4AA7-8D38-FF09D5F150F1}">
      <dsp:nvSpPr>
        <dsp:cNvPr id="0" name=""/>
        <dsp:cNvSpPr/>
      </dsp:nvSpPr>
      <dsp:spPr>
        <a:xfrm>
          <a:off x="4924260" y="1636797"/>
          <a:ext cx="1289469" cy="644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WhatsApp</a:t>
          </a:r>
        </a:p>
      </dsp:txBody>
      <dsp:txXfrm>
        <a:off x="4955733" y="1668270"/>
        <a:ext cx="1226523" cy="581788"/>
      </dsp:txXfrm>
    </dsp:sp>
    <dsp:sp modelId="{E834DF44-1086-424C-B42E-1BBF828B00AD}">
      <dsp:nvSpPr>
        <dsp:cNvPr id="0" name=""/>
        <dsp:cNvSpPr/>
      </dsp:nvSpPr>
      <dsp:spPr>
        <a:xfrm>
          <a:off x="4924260" y="3099823"/>
          <a:ext cx="1289469" cy="644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Instagram</a:t>
          </a:r>
        </a:p>
      </dsp:txBody>
      <dsp:txXfrm>
        <a:off x="4955733" y="3131296"/>
        <a:ext cx="1226523" cy="581788"/>
      </dsp:txXfrm>
    </dsp:sp>
    <dsp:sp modelId="{86DF3A10-22DB-4380-911B-13DCDC68D8D0}">
      <dsp:nvSpPr>
        <dsp:cNvPr id="0" name=""/>
        <dsp:cNvSpPr/>
      </dsp:nvSpPr>
      <dsp:spPr>
        <a:xfrm>
          <a:off x="4064315" y="4283436"/>
          <a:ext cx="1289469" cy="644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TikTok</a:t>
          </a:r>
        </a:p>
      </dsp:txBody>
      <dsp:txXfrm>
        <a:off x="4095788" y="4314909"/>
        <a:ext cx="1226523" cy="581788"/>
      </dsp:txXfrm>
    </dsp:sp>
    <dsp:sp modelId="{B25A43DF-311E-465C-BDD6-B4BDEB65E08D}">
      <dsp:nvSpPr>
        <dsp:cNvPr id="0" name=""/>
        <dsp:cNvSpPr/>
      </dsp:nvSpPr>
      <dsp:spPr>
        <a:xfrm>
          <a:off x="2672895" y="4735535"/>
          <a:ext cx="1289469" cy="644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Snapchat</a:t>
          </a:r>
        </a:p>
      </dsp:txBody>
      <dsp:txXfrm>
        <a:off x="2704368" y="4767008"/>
        <a:ext cx="1226523" cy="581788"/>
      </dsp:txXfrm>
    </dsp:sp>
    <dsp:sp modelId="{2B6BEFE9-5FF4-41D9-81BE-1BCAD085741C}">
      <dsp:nvSpPr>
        <dsp:cNvPr id="0" name=""/>
        <dsp:cNvSpPr/>
      </dsp:nvSpPr>
      <dsp:spPr>
        <a:xfrm>
          <a:off x="1281474" y="4283436"/>
          <a:ext cx="1289469" cy="644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Pinterest</a:t>
          </a:r>
        </a:p>
      </dsp:txBody>
      <dsp:txXfrm>
        <a:off x="1312947" y="4314909"/>
        <a:ext cx="1226523" cy="581788"/>
      </dsp:txXfrm>
    </dsp:sp>
    <dsp:sp modelId="{9B9A6EE5-BFC1-4705-97A4-1B3A6824A085}">
      <dsp:nvSpPr>
        <dsp:cNvPr id="0" name=""/>
        <dsp:cNvSpPr/>
      </dsp:nvSpPr>
      <dsp:spPr>
        <a:xfrm>
          <a:off x="421529" y="3099823"/>
          <a:ext cx="1289469" cy="644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Reddit</a:t>
          </a:r>
        </a:p>
      </dsp:txBody>
      <dsp:txXfrm>
        <a:off x="453002" y="3131296"/>
        <a:ext cx="1226523" cy="581788"/>
      </dsp:txXfrm>
    </dsp:sp>
    <dsp:sp modelId="{DD7866BA-6779-41CB-83EC-FD59B956EDC4}">
      <dsp:nvSpPr>
        <dsp:cNvPr id="0" name=""/>
        <dsp:cNvSpPr/>
      </dsp:nvSpPr>
      <dsp:spPr>
        <a:xfrm>
          <a:off x="421529" y="1636797"/>
          <a:ext cx="1289469" cy="644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LinkedIn</a:t>
          </a:r>
        </a:p>
      </dsp:txBody>
      <dsp:txXfrm>
        <a:off x="453002" y="1668270"/>
        <a:ext cx="1226523" cy="581788"/>
      </dsp:txXfrm>
    </dsp:sp>
    <dsp:sp modelId="{7BA921F0-D7AE-47D4-BD1F-9179F7F50C2D}">
      <dsp:nvSpPr>
        <dsp:cNvPr id="0" name=""/>
        <dsp:cNvSpPr/>
      </dsp:nvSpPr>
      <dsp:spPr>
        <a:xfrm>
          <a:off x="1281474" y="453184"/>
          <a:ext cx="1289469" cy="6447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Twitter</a:t>
          </a:r>
        </a:p>
      </dsp:txBody>
      <dsp:txXfrm>
        <a:off x="1312947" y="484657"/>
        <a:ext cx="1226523" cy="581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Monday, June 12,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6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Monday, June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4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Monday, June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5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Monday, June 12,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8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Monday, June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6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Monday, June 12,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0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Monday, June 12,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0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Monday, June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7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Monday, June 12,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Monday, June 12,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9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Monday, June 12,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2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Monday, June 12,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5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4E743-B41F-7C3B-6AB4-231AB78BF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319" y="576263"/>
            <a:ext cx="5054196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Security:</a:t>
            </a:r>
            <a:br>
              <a:rPr lang="en-US" sz="4800" dirty="0"/>
            </a:br>
            <a:r>
              <a:rPr lang="en-US" sz="4800" dirty="0"/>
              <a:t>How safe are you?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55DE7-7B89-7D7E-90E0-27051B7DB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319" y="3764975"/>
            <a:ext cx="5054196" cy="2192683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Debbi Ball</a:t>
            </a:r>
          </a:p>
          <a:p>
            <a:pPr algn="l"/>
            <a:r>
              <a:rPr lang="en-US" sz="2200" dirty="0"/>
              <a:t>TSO Webmaster</a:t>
            </a:r>
          </a:p>
          <a:p>
            <a:pPr algn="l"/>
            <a:r>
              <a:rPr lang="en-US" sz="2200" dirty="0"/>
              <a:t>dkgtexas@gmail.com</a:t>
            </a:r>
          </a:p>
        </p:txBody>
      </p:sp>
      <p:pic>
        <p:nvPicPr>
          <p:cNvPr id="4" name="Picture 3" descr="Holographic neon on a shiny background">
            <a:extLst>
              <a:ext uri="{FF2B5EF4-FFF2-40B4-BE49-F238E27FC236}">
                <a16:creationId xmlns:a16="http://schemas.microsoft.com/office/drawing/2014/main" id="{9C2FFEBF-92B2-2594-0D1E-D096284E0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34" r="21965" b="-1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FED4AA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FED4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ED4A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20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AA39-234D-6499-8694-72FFA18B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E9F13-2370-DD10-29DD-814519937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MFA (Multi-factor Authentication</a:t>
            </a:r>
          </a:p>
          <a:p>
            <a:r>
              <a:rPr lang="en-US" dirty="0"/>
              <a:t>Individual passwords</a:t>
            </a:r>
          </a:p>
        </p:txBody>
      </p:sp>
    </p:spTree>
    <p:extLst>
      <p:ext uri="{BB962C8B-B14F-4D97-AF65-F5344CB8AC3E}">
        <p14:creationId xmlns:p14="http://schemas.microsoft.com/office/powerpoint/2010/main" val="39200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CB24-7C44-326A-F8C2-07D10E7F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Managers</a:t>
            </a:r>
          </a:p>
        </p:txBody>
      </p:sp>
      <p:pic>
        <p:nvPicPr>
          <p:cNvPr id="1048" name="Picture 24" descr="Dashlane (Logo)">
            <a:extLst>
              <a:ext uri="{FF2B5EF4-FFF2-40B4-BE49-F238E27FC236}">
                <a16:creationId xmlns:a16="http://schemas.microsoft.com/office/drawing/2014/main" id="{4D576723-97F4-D982-881C-F3C6C2BED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79" y="3097691"/>
            <a:ext cx="2710651" cy="153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Best for Sharing Features">
            <a:extLst>
              <a:ext uri="{FF2B5EF4-FFF2-40B4-BE49-F238E27FC236}">
                <a16:creationId xmlns:a16="http://schemas.microsoft.com/office/drawing/2014/main" id="{0DCC4DC5-C42D-9B32-0B0C-558D850E4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09" y="4522042"/>
            <a:ext cx="2505187" cy="141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gileBits 1Password Logo">
            <a:extLst>
              <a:ext uri="{FF2B5EF4-FFF2-40B4-BE49-F238E27FC236}">
                <a16:creationId xmlns:a16="http://schemas.microsoft.com/office/drawing/2014/main" id="{83C6BBF5-5C12-8376-9E99-EAEA30813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1" b="27980"/>
          <a:stretch/>
        </p:blipFill>
        <p:spPr bwMode="auto">
          <a:xfrm>
            <a:off x="5074447" y="1841720"/>
            <a:ext cx="3503847" cy="84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Best for Form-Filling Capabilities">
            <a:extLst>
              <a:ext uri="{FF2B5EF4-FFF2-40B4-BE49-F238E27FC236}">
                <a16:creationId xmlns:a16="http://schemas.microsoft.com/office/drawing/2014/main" id="{25A455CA-1D54-4A40-7031-ED419EE5D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64" y="4458391"/>
            <a:ext cx="2470929" cy="140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D9A7C38E-E43C-5393-1274-6F981A773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037" y="1393048"/>
            <a:ext cx="2900856" cy="16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E8C20757-1B72-A26D-CA1D-EEF8F959D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6" b="26699"/>
          <a:stretch/>
        </p:blipFill>
        <p:spPr bwMode="auto">
          <a:xfrm>
            <a:off x="5002989" y="4719466"/>
            <a:ext cx="3786788" cy="10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FC307C71-9FBA-8C2F-F85D-13D9C57A6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5" b="28776"/>
          <a:stretch/>
        </p:blipFill>
        <p:spPr bwMode="auto">
          <a:xfrm>
            <a:off x="4842506" y="3184634"/>
            <a:ext cx="3990878" cy="9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F2C52A6E-5FAA-A8AF-2225-1D92A9B3B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74" y="1363554"/>
            <a:ext cx="3524773" cy="19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Password Boss Logo">
            <a:extLst>
              <a:ext uri="{FF2B5EF4-FFF2-40B4-BE49-F238E27FC236}">
                <a16:creationId xmlns:a16="http://schemas.microsoft.com/office/drawing/2014/main" id="{C1E32F57-39CE-8682-BB36-1FA59A32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384" y="3247508"/>
            <a:ext cx="3136586" cy="99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65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AA39-234D-6499-8694-72FFA18B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E9F13-2370-DD10-29DD-814519937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125" y="1825625"/>
            <a:ext cx="10543031" cy="9485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Enable MFA (Multi-factor Authentication</a:t>
            </a:r>
          </a:p>
          <a:p>
            <a:r>
              <a:rPr lang="en-US" dirty="0"/>
              <a:t>Individual passwords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EA00AD-94EC-06F6-E051-0537D90F61E5}"/>
              </a:ext>
            </a:extLst>
          </p:cNvPr>
          <p:cNvSpPr txBox="1">
            <a:spLocks/>
          </p:cNvSpPr>
          <p:nvPr/>
        </p:nvSpPr>
        <p:spPr>
          <a:xfrm>
            <a:off x="1491125" y="2702824"/>
            <a:ext cx="10543031" cy="4206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Update security settings</a:t>
            </a:r>
          </a:p>
          <a:p>
            <a:r>
              <a:rPr lang="en-US" dirty="0"/>
              <a:t>Review connections</a:t>
            </a:r>
          </a:p>
          <a:p>
            <a:r>
              <a:rPr lang="en-US" dirty="0"/>
              <a:t>Monitor security risks</a:t>
            </a:r>
          </a:p>
          <a:p>
            <a:r>
              <a:rPr lang="en-US" dirty="0"/>
              <a:t>Learn about phishing</a:t>
            </a:r>
          </a:p>
          <a:p>
            <a:r>
              <a:rPr lang="en-US" dirty="0"/>
              <a:t>Look for spoofs</a:t>
            </a:r>
          </a:p>
        </p:txBody>
      </p:sp>
      <p:pic>
        <p:nvPicPr>
          <p:cNvPr id="7" name="Picture 6" descr="A qr cod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0BA3FEEA-BD7D-496F-6D35-13BD33FAA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9" y="5022880"/>
            <a:ext cx="1306923" cy="1306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E65BE9-01FB-D929-868E-18D37EB2B8BC}"/>
              </a:ext>
            </a:extLst>
          </p:cNvPr>
          <p:cNvSpPr txBox="1"/>
          <p:nvPr/>
        </p:nvSpPr>
        <p:spPr>
          <a:xfrm>
            <a:off x="10397395" y="6378709"/>
            <a:ext cx="136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59596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5EF7-190C-FE84-EC49-93AB8822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Chapter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7E3E4-FDE2-A18A-AA86-77B977887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Photos</a:t>
            </a:r>
          </a:p>
          <a:p>
            <a:r>
              <a:rPr lang="en-US" dirty="0"/>
              <a:t>Dates</a:t>
            </a:r>
          </a:p>
          <a:p>
            <a:r>
              <a:rPr lang="en-US" dirty="0"/>
              <a:t>Locations</a:t>
            </a:r>
          </a:p>
        </p:txBody>
      </p:sp>
    </p:spTree>
    <p:extLst>
      <p:ext uri="{BB962C8B-B14F-4D97-AF65-F5344CB8AC3E}">
        <p14:creationId xmlns:p14="http://schemas.microsoft.com/office/powerpoint/2010/main" val="404617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D6799D-4A30-4426-B1D1-73A16A53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D53964-75DB-47FC-995E-A11B07A07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1D54AB-1B89-42B2-90D1-A01C9152C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FBC8E-DE71-56C9-5116-FB8EF962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302859"/>
            <a:ext cx="4548657" cy="1497514"/>
          </a:xfrm>
        </p:spPr>
        <p:txBody>
          <a:bodyPr anchor="b">
            <a:normAutofit/>
          </a:bodyPr>
          <a:lstStyle/>
          <a:p>
            <a:r>
              <a:rPr lang="en-US" sz="4800" dirty="0"/>
              <a:t>Digital Footprint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435AF-6CB5-0A7B-DBC8-B616638CD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860" y="1800373"/>
            <a:ext cx="4354060" cy="4136846"/>
          </a:xfrm>
        </p:spPr>
        <p:txBody>
          <a:bodyPr>
            <a:normAutofit/>
          </a:bodyPr>
          <a:lstStyle/>
          <a:p>
            <a:r>
              <a:rPr lang="en-US" sz="3600" dirty="0"/>
              <a:t>Permanent</a:t>
            </a:r>
          </a:p>
          <a:p>
            <a:r>
              <a:rPr lang="en-US" sz="3600" dirty="0"/>
              <a:t>Reputation</a:t>
            </a:r>
          </a:p>
          <a:p>
            <a:r>
              <a:rPr lang="en-US" sz="3600" dirty="0"/>
              <a:t>Employment</a:t>
            </a:r>
          </a:p>
          <a:p>
            <a:r>
              <a:rPr lang="en-US" sz="3600" dirty="0"/>
              <a:t>Misinterpretation</a:t>
            </a:r>
          </a:p>
          <a:p>
            <a:r>
              <a:rPr lang="en-US" sz="3600" dirty="0"/>
              <a:t>Spread</a:t>
            </a:r>
          </a:p>
          <a:p>
            <a:r>
              <a:rPr lang="en-US" sz="3600" dirty="0"/>
              <a:t>Exploit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86B129-4161-4F17-B0F0-C5532551D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455C73-3A5E-4FE8-8383-DD667D9A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9712DE8-94E0-4F45-81D9-37AF7A32F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109854" y="685796"/>
            <a:ext cx="5391685" cy="5492009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Graphic 3" descr="Footprints with solid fill">
            <a:extLst>
              <a:ext uri="{FF2B5EF4-FFF2-40B4-BE49-F238E27FC236}">
                <a16:creationId xmlns:a16="http://schemas.microsoft.com/office/drawing/2014/main" id="{7C8A885A-1A6D-A20E-D6DD-CDE3EE13D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2230" y="1432821"/>
            <a:ext cx="4035283" cy="40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1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Earth as a particle with gold and blue">
            <a:extLst>
              <a:ext uri="{FF2B5EF4-FFF2-40B4-BE49-F238E27FC236}">
                <a16:creationId xmlns:a16="http://schemas.microsoft.com/office/drawing/2014/main" id="{0074255C-68BA-9DC6-8AB0-85764ACD4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0" y="289624"/>
            <a:ext cx="6852624" cy="456841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C19BA5D-CD94-5607-2182-160E539AA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9154" y="3603283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7200" dirty="0"/>
              <a:t>Be Aware</a:t>
            </a:r>
          </a:p>
        </p:txBody>
      </p:sp>
    </p:spTree>
    <p:extLst>
      <p:ext uri="{BB962C8B-B14F-4D97-AF65-F5344CB8AC3E}">
        <p14:creationId xmlns:p14="http://schemas.microsoft.com/office/powerpoint/2010/main" val="364052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9286D4-7AB4-4607-B491-39A595357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ckground Gray Rectangle">
            <a:extLst>
              <a:ext uri="{FF2B5EF4-FFF2-40B4-BE49-F238E27FC236}">
                <a16:creationId xmlns:a16="http://schemas.microsoft.com/office/drawing/2014/main" id="{C5547980-FC15-420A-AB09-867110FD6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White Rectangle">
            <a:extLst>
              <a:ext uri="{FF2B5EF4-FFF2-40B4-BE49-F238E27FC236}">
                <a16:creationId xmlns:a16="http://schemas.microsoft.com/office/drawing/2014/main" id="{DB5A9F3F-CEFA-48C9-BA7B-BD2EBBC71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A2C89-85E6-E2AF-3CC7-FC66D8348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688" y="948519"/>
            <a:ext cx="4185360" cy="4976179"/>
          </a:xfrm>
        </p:spPr>
        <p:txBody>
          <a:bodyPr>
            <a:normAutofit/>
          </a:bodyPr>
          <a:lstStyle/>
          <a:p>
            <a:r>
              <a:rPr lang="en-US" dirty="0"/>
              <a:t>Social Media</a:t>
            </a:r>
          </a:p>
        </p:txBody>
      </p:sp>
      <p:cxnSp>
        <p:nvCxnSpPr>
          <p:cNvPr id="15" name="Vertical Connector">
            <a:extLst>
              <a:ext uri="{FF2B5EF4-FFF2-40B4-BE49-F238E27FC236}">
                <a16:creationId xmlns:a16="http://schemas.microsoft.com/office/drawing/2014/main" id="{5EF257B4-536F-43F8-B592-C5C82EC9D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orizontal Connector 2">
            <a:extLst>
              <a:ext uri="{FF2B5EF4-FFF2-40B4-BE49-F238E27FC236}">
                <a16:creationId xmlns:a16="http://schemas.microsoft.com/office/drawing/2014/main" id="{C267A879-D70E-4568-868D-00157FAC4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1A75D2-A3F3-161D-83BB-A445942F3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459463"/>
              </p:ext>
            </p:extLst>
          </p:nvPr>
        </p:nvGraphicFramePr>
        <p:xfrm>
          <a:off x="248140" y="753026"/>
          <a:ext cx="6635260" cy="538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06710-3D97-8B75-271C-DB4A2983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</a:t>
            </a:r>
          </a:p>
        </p:txBody>
      </p:sp>
      <p:pic>
        <p:nvPicPr>
          <p:cNvPr id="5" name="Content Placeholder 4" descr="Earth as a particle with gold and blue">
            <a:extLst>
              <a:ext uri="{FF2B5EF4-FFF2-40B4-BE49-F238E27FC236}">
                <a16:creationId xmlns:a16="http://schemas.microsoft.com/office/drawing/2014/main" id="{9E53EABA-EED2-8621-5818-95E6B84DC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24" y="1384508"/>
            <a:ext cx="7872175" cy="52481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B73BC-FB4C-0C01-B936-048DAF5ABDB1}"/>
              </a:ext>
            </a:extLst>
          </p:cNvPr>
          <p:cNvSpPr txBox="1"/>
          <p:nvPr/>
        </p:nvSpPr>
        <p:spPr>
          <a:xfrm>
            <a:off x="2676293" y="3429000"/>
            <a:ext cx="7600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4.65 Billion Users</a:t>
            </a:r>
          </a:p>
        </p:txBody>
      </p:sp>
    </p:spTree>
    <p:extLst>
      <p:ext uri="{BB962C8B-B14F-4D97-AF65-F5344CB8AC3E}">
        <p14:creationId xmlns:p14="http://schemas.microsoft.com/office/powerpoint/2010/main" val="250103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183CBD3-765E-49B4-B3A8-B29203D4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76C0B7-929F-44F9-9C4C-B0AD48DCB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67A692-E165-4BCD-842C-A9081974A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DB67E-B6FB-358B-C6AD-CD853391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576263"/>
            <a:ext cx="5181264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dirty="0"/>
              <a:t>The new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56ADE-EBAF-B780-CC41-DDA39A131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286" y="4725511"/>
            <a:ext cx="5371465" cy="17335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Daytona" panose="020B0604020202020204" pitchFamily="34" charset="0"/>
              </a:rPr>
              <a:t>Sharenting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Daytona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609B64-A36F-4F2F-BFC6-C751FDE27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109854" y="685796"/>
            <a:ext cx="5391685" cy="5492009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Graphic 4" descr="Footprints with solid fill">
            <a:extLst>
              <a:ext uri="{FF2B5EF4-FFF2-40B4-BE49-F238E27FC236}">
                <a16:creationId xmlns:a16="http://schemas.microsoft.com/office/drawing/2014/main" id="{9A37DBF4-E842-2723-5E1B-4BDEC963F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2230" y="1432821"/>
            <a:ext cx="4035283" cy="403528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D3937F-89B8-4A4C-BA42-C663D9B6C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4C3AED-6D36-45C0-95CD-A7378D9DD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47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A3AEA-8067-474F-940E-BD5B58D88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ckground Gray Rectangle">
            <a:extLst>
              <a:ext uri="{FF2B5EF4-FFF2-40B4-BE49-F238E27FC236}">
                <a16:creationId xmlns:a16="http://schemas.microsoft.com/office/drawing/2014/main" id="{D803427E-36C0-4811-BE64-ACF653F6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White Rectangle">
            <a:extLst>
              <a:ext uri="{FF2B5EF4-FFF2-40B4-BE49-F238E27FC236}">
                <a16:creationId xmlns:a16="http://schemas.microsoft.com/office/drawing/2014/main" id="{D9231370-89C4-4981-8C91-A3F3D1146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E5267-FCD5-636E-2166-00A5BCA3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4" y="940910"/>
            <a:ext cx="5069451" cy="4976179"/>
          </a:xfrm>
        </p:spPr>
        <p:txBody>
          <a:bodyPr>
            <a:normAutofit/>
          </a:bodyPr>
          <a:lstStyle/>
          <a:p>
            <a:r>
              <a:rPr lang="en-US" dirty="0"/>
              <a:t>What to do</a:t>
            </a:r>
          </a:p>
        </p:txBody>
      </p:sp>
      <p:cxnSp>
        <p:nvCxnSpPr>
          <p:cNvPr id="15" name="Vertical Connector">
            <a:extLst>
              <a:ext uri="{FF2B5EF4-FFF2-40B4-BE49-F238E27FC236}">
                <a16:creationId xmlns:a16="http://schemas.microsoft.com/office/drawing/2014/main" id="{474D4826-9FF4-4E17-AB42-146B76BD3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orizontal Connector 2">
            <a:extLst>
              <a:ext uri="{FF2B5EF4-FFF2-40B4-BE49-F238E27FC236}">
                <a16:creationId xmlns:a16="http://schemas.microsoft.com/office/drawing/2014/main" id="{C5873965-CEB2-46E1-951E-037689B07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4809B5-6C2F-6570-EADB-677F6E18D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779489"/>
              </p:ext>
            </p:extLst>
          </p:nvPr>
        </p:nvGraphicFramePr>
        <p:xfrm>
          <a:off x="5766179" y="805218"/>
          <a:ext cx="5710451" cy="119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D789131D-8B51-6C19-78C2-CE06AFAE95D2}"/>
              </a:ext>
            </a:extLst>
          </p:cNvPr>
          <p:cNvGrpSpPr/>
          <p:nvPr/>
        </p:nvGrpSpPr>
        <p:grpSpPr>
          <a:xfrm>
            <a:off x="5772566" y="273024"/>
            <a:ext cx="5710450" cy="1470763"/>
            <a:chOff x="493115" y="365243"/>
            <a:chExt cx="5710450" cy="14707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A2C2A21-C312-895A-D3FB-6F4F11F7B62F}"/>
                </a:ext>
              </a:extLst>
            </p:cNvPr>
            <p:cNvGrpSpPr/>
            <p:nvPr/>
          </p:nvGrpSpPr>
          <p:grpSpPr>
            <a:xfrm>
              <a:off x="493115" y="365243"/>
              <a:ext cx="1427612" cy="1470763"/>
              <a:chOff x="0" y="1458230"/>
              <a:chExt cx="1427612" cy="1470763"/>
            </a:xfrm>
          </p:grpSpPr>
          <p:sp>
            <p:nvSpPr>
              <p:cNvPr id="14" name="Callout: Up Arrow 13">
                <a:extLst>
                  <a:ext uri="{FF2B5EF4-FFF2-40B4-BE49-F238E27FC236}">
                    <a16:creationId xmlns:a16="http://schemas.microsoft.com/office/drawing/2014/main" id="{B1A28B0A-E79E-6E4B-EA9B-94A537EB1082}"/>
                  </a:ext>
                </a:extLst>
              </p:cNvPr>
              <p:cNvSpPr/>
              <p:nvPr/>
            </p:nvSpPr>
            <p:spPr>
              <a:xfrm rot="10800000">
                <a:off x="0" y="1458230"/>
                <a:ext cx="1427612" cy="1470763"/>
              </a:xfrm>
              <a:prstGeom prst="upArrowCallout">
                <a:avLst>
                  <a:gd name="adj1" fmla="val 5000"/>
                  <a:gd name="adj2" fmla="val 10000"/>
                  <a:gd name="adj3" fmla="val 15000"/>
                  <a:gd name="adj4" fmla="val 64977"/>
                </a:avLst>
              </a:prstGeom>
            </p:spPr>
            <p:style>
              <a:lnRef idx="2">
                <a:schemeClr val="accent5">
                  <a:hueOff val="-240007"/>
                  <a:satOff val="-11497"/>
                  <a:lumOff val="-9411"/>
                  <a:alphaOff val="0"/>
                </a:schemeClr>
              </a:lnRef>
              <a:fillRef idx="1">
                <a:schemeClr val="accent5">
                  <a:hueOff val="-240007"/>
                  <a:satOff val="-11497"/>
                  <a:lumOff val="-9411"/>
                  <a:alphaOff val="0"/>
                </a:schemeClr>
              </a:fillRef>
              <a:effectRef idx="0">
                <a:schemeClr val="accent5">
                  <a:hueOff val="-240007"/>
                  <a:satOff val="-11497"/>
                  <a:lumOff val="-941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Callout: Up Arrow 4">
                <a:extLst>
                  <a:ext uri="{FF2B5EF4-FFF2-40B4-BE49-F238E27FC236}">
                    <a16:creationId xmlns:a16="http://schemas.microsoft.com/office/drawing/2014/main" id="{06A9D711-6164-DF0A-0C64-9650D2319B24}"/>
                  </a:ext>
                </a:extLst>
              </p:cNvPr>
              <p:cNvSpPr txBox="1"/>
              <p:nvPr/>
            </p:nvSpPr>
            <p:spPr>
              <a:xfrm>
                <a:off x="0" y="1458230"/>
                <a:ext cx="1427612" cy="9559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532" tIns="248920" rIns="101532" bIns="248920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500" kern="1200"/>
                  <a:t>Ask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39FC25-A72A-CE3C-667D-F5D6388C3813}"/>
                </a:ext>
              </a:extLst>
            </p:cNvPr>
            <p:cNvGrpSpPr/>
            <p:nvPr/>
          </p:nvGrpSpPr>
          <p:grpSpPr>
            <a:xfrm>
              <a:off x="1920727" y="365243"/>
              <a:ext cx="4282838" cy="955996"/>
              <a:chOff x="1427612" y="1458230"/>
              <a:chExt cx="4282838" cy="95599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9CEED82-CE97-37C7-E9F0-D68AF47E9091}"/>
                  </a:ext>
                </a:extLst>
              </p:cNvPr>
              <p:cNvSpPr/>
              <p:nvPr/>
            </p:nvSpPr>
            <p:spPr>
              <a:xfrm>
                <a:off x="1427612" y="1458230"/>
                <a:ext cx="4282838" cy="955996"/>
              </a:xfrm>
              <a:prstGeom prst="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-283301"/>
                  <a:satOff val="-10094"/>
                  <a:lumOff val="-2213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283301"/>
                  <a:satOff val="-10094"/>
                  <a:lumOff val="-2213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283301"/>
                  <a:satOff val="-10094"/>
                  <a:lumOff val="-2213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EBF3F0-7A06-6E34-F737-62CDD6E8DDB6}"/>
                  </a:ext>
                </a:extLst>
              </p:cNvPr>
              <p:cNvSpPr txBox="1"/>
              <p:nvPr/>
            </p:nvSpPr>
            <p:spPr>
              <a:xfrm>
                <a:off x="1427612" y="1458230"/>
                <a:ext cx="4282838" cy="9559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6876" tIns="304800" rIns="86876" bIns="304800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/>
                  <a:t>Always ask permission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0DD091-B758-CA3C-4225-9EBBEB42F238}"/>
              </a:ext>
            </a:extLst>
          </p:cNvPr>
          <p:cNvGrpSpPr/>
          <p:nvPr/>
        </p:nvGrpSpPr>
        <p:grpSpPr>
          <a:xfrm>
            <a:off x="5778952" y="1773829"/>
            <a:ext cx="5710450" cy="1674328"/>
            <a:chOff x="493114" y="1918056"/>
            <a:chExt cx="5710450" cy="167432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FF3F447-6931-108D-602D-CE76451BC2D4}"/>
                </a:ext>
              </a:extLst>
            </p:cNvPr>
            <p:cNvGrpSpPr/>
            <p:nvPr/>
          </p:nvGrpSpPr>
          <p:grpSpPr>
            <a:xfrm>
              <a:off x="493114" y="1918056"/>
              <a:ext cx="1427612" cy="1674328"/>
              <a:chOff x="0" y="941"/>
              <a:chExt cx="1427612" cy="2025050"/>
            </a:xfrm>
          </p:grpSpPr>
          <p:sp>
            <p:nvSpPr>
              <p:cNvPr id="22" name="Callout: Up Arrow 21">
                <a:extLst>
                  <a:ext uri="{FF2B5EF4-FFF2-40B4-BE49-F238E27FC236}">
                    <a16:creationId xmlns:a16="http://schemas.microsoft.com/office/drawing/2014/main" id="{E9D685B1-39E7-4A07-8362-D9DEA702E5E2}"/>
                  </a:ext>
                </a:extLst>
              </p:cNvPr>
              <p:cNvSpPr/>
              <p:nvPr/>
            </p:nvSpPr>
            <p:spPr>
              <a:xfrm rot="10800000">
                <a:off x="0" y="941"/>
                <a:ext cx="1427612" cy="2025050"/>
              </a:xfrm>
              <a:prstGeom prst="upArrowCallout">
                <a:avLst>
                  <a:gd name="adj1" fmla="val 5000"/>
                  <a:gd name="adj2" fmla="val 10000"/>
                  <a:gd name="adj3" fmla="val 15000"/>
                  <a:gd name="adj4" fmla="val 64977"/>
                </a:avLst>
              </a:prstGeom>
            </p:spPr>
            <p:style>
              <a:lnRef idx="2">
                <a:schemeClr val="accent5">
                  <a:hueOff val="-360011"/>
                  <a:satOff val="-17245"/>
                  <a:lumOff val="-14117"/>
                  <a:alphaOff val="0"/>
                </a:schemeClr>
              </a:lnRef>
              <a:fillRef idx="1">
                <a:schemeClr val="accent5">
                  <a:hueOff val="-360011"/>
                  <a:satOff val="-17245"/>
                  <a:lumOff val="-14117"/>
                  <a:alphaOff val="0"/>
                </a:schemeClr>
              </a:fillRef>
              <a:effectRef idx="0">
                <a:schemeClr val="accent5">
                  <a:hueOff val="-360011"/>
                  <a:satOff val="-17245"/>
                  <a:lumOff val="-1411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Callout: Up Arrow 4">
                <a:extLst>
                  <a:ext uri="{FF2B5EF4-FFF2-40B4-BE49-F238E27FC236}">
                    <a16:creationId xmlns:a16="http://schemas.microsoft.com/office/drawing/2014/main" id="{55F81C32-80F0-9A73-B4DC-D7719B30C714}"/>
                  </a:ext>
                </a:extLst>
              </p:cNvPr>
              <p:cNvSpPr txBox="1"/>
              <p:nvPr/>
            </p:nvSpPr>
            <p:spPr>
              <a:xfrm>
                <a:off x="0" y="941"/>
                <a:ext cx="1427612" cy="13162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532" tIns="248920" rIns="101532" bIns="248920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500" kern="1200"/>
                  <a:t>Give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2BF49B9-D74A-CD7F-8648-39D54588D903}"/>
                </a:ext>
              </a:extLst>
            </p:cNvPr>
            <p:cNvGrpSpPr/>
            <p:nvPr/>
          </p:nvGrpSpPr>
          <p:grpSpPr>
            <a:xfrm>
              <a:off x="1920726" y="1918056"/>
              <a:ext cx="4282838" cy="1088313"/>
              <a:chOff x="1427612" y="941"/>
              <a:chExt cx="4282838" cy="1316282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12B6487-7FEE-A7B7-7CF2-08F74C619F3F}"/>
                  </a:ext>
                </a:extLst>
              </p:cNvPr>
              <p:cNvSpPr/>
              <p:nvPr/>
            </p:nvSpPr>
            <p:spPr>
              <a:xfrm>
                <a:off x="1427612" y="941"/>
                <a:ext cx="4282838" cy="1316282"/>
              </a:xfrm>
              <a:prstGeom prst="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-424952"/>
                  <a:satOff val="-15141"/>
                  <a:lumOff val="-332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424952"/>
                  <a:satOff val="-15141"/>
                  <a:lumOff val="-332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424952"/>
                  <a:satOff val="-15141"/>
                  <a:lumOff val="-332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BC33D3-FB83-9682-135A-B856876F7169}"/>
                  </a:ext>
                </a:extLst>
              </p:cNvPr>
              <p:cNvSpPr txBox="1"/>
              <p:nvPr/>
            </p:nvSpPr>
            <p:spPr>
              <a:xfrm>
                <a:off x="1427612" y="941"/>
                <a:ext cx="4282838" cy="13162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6876" tIns="304800" rIns="86876" bIns="304800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/>
                  <a:t>Always give permission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3103B7-4BD7-EDC0-5043-C995DA0594E1}"/>
              </a:ext>
            </a:extLst>
          </p:cNvPr>
          <p:cNvGrpSpPr/>
          <p:nvPr/>
        </p:nvGrpSpPr>
        <p:grpSpPr>
          <a:xfrm>
            <a:off x="5766179" y="3450962"/>
            <a:ext cx="5710450" cy="1509802"/>
            <a:chOff x="493114" y="3615298"/>
            <a:chExt cx="5710450" cy="174354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F9C17DD-D122-55BE-7186-5DB325E7CA3F}"/>
                </a:ext>
              </a:extLst>
            </p:cNvPr>
            <p:cNvGrpSpPr/>
            <p:nvPr/>
          </p:nvGrpSpPr>
          <p:grpSpPr>
            <a:xfrm>
              <a:off x="493114" y="3615298"/>
              <a:ext cx="1427612" cy="1743544"/>
              <a:chOff x="0" y="2403"/>
              <a:chExt cx="1427612" cy="3245684"/>
            </a:xfrm>
          </p:grpSpPr>
          <p:sp>
            <p:nvSpPr>
              <p:cNvPr id="28" name="Callout: Up Arrow 27">
                <a:extLst>
                  <a:ext uri="{FF2B5EF4-FFF2-40B4-BE49-F238E27FC236}">
                    <a16:creationId xmlns:a16="http://schemas.microsoft.com/office/drawing/2014/main" id="{5B2BEAEA-71E3-1103-1FAF-F3D19FC4E5B0}"/>
                  </a:ext>
                </a:extLst>
              </p:cNvPr>
              <p:cNvSpPr/>
              <p:nvPr/>
            </p:nvSpPr>
            <p:spPr>
              <a:xfrm rot="10800000">
                <a:off x="0" y="2403"/>
                <a:ext cx="1427612" cy="3245684"/>
              </a:xfrm>
              <a:prstGeom prst="upArrowCallout">
                <a:avLst>
                  <a:gd name="adj1" fmla="val 5000"/>
                  <a:gd name="adj2" fmla="val 10000"/>
                  <a:gd name="adj3" fmla="val 15000"/>
                  <a:gd name="adj4" fmla="val 64977"/>
                </a:avLst>
              </a:prstGeom>
            </p:spPr>
            <p:style>
              <a:lnRef idx="2">
                <a:schemeClr val="accent5">
                  <a:hueOff val="-360011"/>
                  <a:satOff val="-17245"/>
                  <a:lumOff val="-14117"/>
                  <a:alphaOff val="0"/>
                </a:schemeClr>
              </a:lnRef>
              <a:fillRef idx="1">
                <a:schemeClr val="accent5">
                  <a:hueOff val="-360011"/>
                  <a:satOff val="-17245"/>
                  <a:lumOff val="-14117"/>
                  <a:alphaOff val="0"/>
                </a:schemeClr>
              </a:fillRef>
              <a:effectRef idx="0">
                <a:schemeClr val="accent5">
                  <a:hueOff val="-360011"/>
                  <a:satOff val="-17245"/>
                  <a:lumOff val="-1411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Callout: Up Arrow 4">
                <a:extLst>
                  <a:ext uri="{FF2B5EF4-FFF2-40B4-BE49-F238E27FC236}">
                    <a16:creationId xmlns:a16="http://schemas.microsoft.com/office/drawing/2014/main" id="{281D1E4A-6794-DB7D-D904-0A416B177450}"/>
                  </a:ext>
                </a:extLst>
              </p:cNvPr>
              <p:cNvSpPr txBox="1"/>
              <p:nvPr/>
            </p:nvSpPr>
            <p:spPr>
              <a:xfrm>
                <a:off x="0" y="2403"/>
                <a:ext cx="1427612" cy="21096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532" tIns="248920" rIns="101532" bIns="248920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500" kern="1200" dirty="0"/>
                  <a:t>Check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7A71F6D-B120-AF25-D62C-0E5E538AECE8}"/>
                </a:ext>
              </a:extLst>
            </p:cNvPr>
            <p:cNvGrpSpPr/>
            <p:nvPr/>
          </p:nvGrpSpPr>
          <p:grpSpPr>
            <a:xfrm>
              <a:off x="1920726" y="3615298"/>
              <a:ext cx="4282838" cy="1133303"/>
              <a:chOff x="1427612" y="2403"/>
              <a:chExt cx="4282838" cy="2109695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09200C8-F868-65A4-342E-FC0D4E1C88A9}"/>
                  </a:ext>
                </a:extLst>
              </p:cNvPr>
              <p:cNvSpPr/>
              <p:nvPr/>
            </p:nvSpPr>
            <p:spPr>
              <a:xfrm>
                <a:off x="1427612" y="2403"/>
                <a:ext cx="4282838" cy="2109694"/>
              </a:xfrm>
              <a:prstGeom prst="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-424952"/>
                  <a:satOff val="-15141"/>
                  <a:lumOff val="-332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424952"/>
                  <a:satOff val="-15141"/>
                  <a:lumOff val="-332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424952"/>
                  <a:satOff val="-15141"/>
                  <a:lumOff val="-332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D9A5F1-79E4-4983-0834-AC13D8CD0EA8}"/>
                  </a:ext>
                </a:extLst>
              </p:cNvPr>
              <p:cNvSpPr txBox="1"/>
              <p:nvPr/>
            </p:nvSpPr>
            <p:spPr>
              <a:xfrm>
                <a:off x="1427612" y="2405"/>
                <a:ext cx="4282838" cy="21096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6876" tIns="304800" rIns="86876" bIns="304800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/>
                  <a:t>Check publication policies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CA3B23-30C4-A8D3-521F-D8B92B092448}"/>
              </a:ext>
            </a:extLst>
          </p:cNvPr>
          <p:cNvGrpSpPr/>
          <p:nvPr/>
        </p:nvGrpSpPr>
        <p:grpSpPr>
          <a:xfrm>
            <a:off x="5766180" y="4966374"/>
            <a:ext cx="1427612" cy="982822"/>
            <a:chOff x="0" y="0"/>
            <a:chExt cx="1427612" cy="119621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180A81-4F88-C6DE-6859-78CA8939F975}"/>
                </a:ext>
              </a:extLst>
            </p:cNvPr>
            <p:cNvSpPr/>
            <p:nvPr/>
          </p:nvSpPr>
          <p:spPr>
            <a:xfrm>
              <a:off x="0" y="0"/>
              <a:ext cx="1427612" cy="1196210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75F7B7A-48E8-7D4C-33D9-70F8DA0D5778}"/>
                </a:ext>
              </a:extLst>
            </p:cNvPr>
            <p:cNvSpPr txBox="1"/>
            <p:nvPr/>
          </p:nvSpPr>
          <p:spPr>
            <a:xfrm>
              <a:off x="0" y="0"/>
              <a:ext cx="1427612" cy="1196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532" tIns="248920" rIns="101532" bIns="24892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500" kern="1200" dirty="0"/>
                <a:t>Check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C42C18C-0F37-BB77-BA29-F439E89184A4}"/>
              </a:ext>
            </a:extLst>
          </p:cNvPr>
          <p:cNvGrpSpPr/>
          <p:nvPr/>
        </p:nvGrpSpPr>
        <p:grpSpPr>
          <a:xfrm>
            <a:off x="7193792" y="4966374"/>
            <a:ext cx="4282838" cy="982822"/>
            <a:chOff x="1427612" y="0"/>
            <a:chExt cx="4282838" cy="119621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7DB69E0-B4F9-B7EE-A366-82DA129F8839}"/>
                </a:ext>
              </a:extLst>
            </p:cNvPr>
            <p:cNvSpPr/>
            <p:nvPr/>
          </p:nvSpPr>
          <p:spPr>
            <a:xfrm>
              <a:off x="1427612" y="0"/>
              <a:ext cx="4282838" cy="1196210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F5CBBCE-A5AA-2BBE-CBE8-5E672B1343F1}"/>
                </a:ext>
              </a:extLst>
            </p:cNvPr>
            <p:cNvSpPr txBox="1"/>
            <p:nvPr/>
          </p:nvSpPr>
          <p:spPr>
            <a:xfrm>
              <a:off x="1427612" y="0"/>
              <a:ext cx="4282838" cy="1196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876" tIns="304800" rIns="86876" bIns="30480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Check with photographers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272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E68C35-0307-4DBB-9BB2-51A0BC80F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ckground Gray Rectangle">
            <a:extLst>
              <a:ext uri="{FF2B5EF4-FFF2-40B4-BE49-F238E27FC236}">
                <a16:creationId xmlns:a16="http://schemas.microsoft.com/office/drawing/2014/main" id="{B4461734-7A1F-4C43-9DD1-82961A9BC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White Rectangle">
            <a:extLst>
              <a:ext uri="{FF2B5EF4-FFF2-40B4-BE49-F238E27FC236}">
                <a16:creationId xmlns:a16="http://schemas.microsoft.com/office/drawing/2014/main" id="{F76B182E-353C-4F09-98E3-D0D9D094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53DA8-04F7-46BC-9C4B-9E4BF7F8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1" y="603503"/>
            <a:ext cx="10851735" cy="1739267"/>
          </a:xfrm>
        </p:spPr>
        <p:txBody>
          <a:bodyPr anchor="t">
            <a:normAutofit/>
          </a:bodyPr>
          <a:lstStyle/>
          <a:p>
            <a:r>
              <a:rPr lang="en-US" dirty="0"/>
              <a:t>More safety tips</a:t>
            </a:r>
          </a:p>
        </p:txBody>
      </p:sp>
      <p:cxnSp>
        <p:nvCxnSpPr>
          <p:cNvPr id="15" name="Vertical Connector">
            <a:extLst>
              <a:ext uri="{FF2B5EF4-FFF2-40B4-BE49-F238E27FC236}">
                <a16:creationId xmlns:a16="http://schemas.microsoft.com/office/drawing/2014/main" id="{A32DD4E3-F3A5-479E-9FC8-93181F7AB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orizontal Connector 2">
            <a:extLst>
              <a:ext uri="{FF2B5EF4-FFF2-40B4-BE49-F238E27FC236}">
                <a16:creationId xmlns:a16="http://schemas.microsoft.com/office/drawing/2014/main" id="{A5C97BEA-9A67-4872-9526-42EECD54C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1471D92-F828-8460-E25C-EAB887475E57}"/>
              </a:ext>
            </a:extLst>
          </p:cNvPr>
          <p:cNvSpPr/>
          <p:nvPr/>
        </p:nvSpPr>
        <p:spPr>
          <a:xfrm>
            <a:off x="2336485" y="2518514"/>
            <a:ext cx="2481309" cy="1488785"/>
          </a:xfrm>
          <a:custGeom>
            <a:avLst/>
            <a:gdLst>
              <a:gd name="connsiteX0" fmla="*/ 0 w 2481309"/>
              <a:gd name="connsiteY0" fmla="*/ 0 h 1488785"/>
              <a:gd name="connsiteX1" fmla="*/ 2481309 w 2481309"/>
              <a:gd name="connsiteY1" fmla="*/ 0 h 1488785"/>
              <a:gd name="connsiteX2" fmla="*/ 2481309 w 2481309"/>
              <a:gd name="connsiteY2" fmla="*/ 1488785 h 1488785"/>
              <a:gd name="connsiteX3" fmla="*/ 0 w 2481309"/>
              <a:gd name="connsiteY3" fmla="*/ 1488785 h 1488785"/>
              <a:gd name="connsiteX4" fmla="*/ 0 w 2481309"/>
              <a:gd name="connsiteY4" fmla="*/ 0 h 148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309" h="1488785">
                <a:moveTo>
                  <a:pt x="0" y="0"/>
                </a:moveTo>
                <a:lnTo>
                  <a:pt x="2481309" y="0"/>
                </a:lnTo>
                <a:lnTo>
                  <a:pt x="2481309" y="1488785"/>
                </a:lnTo>
                <a:lnTo>
                  <a:pt x="0" y="14887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Check social media privacy setting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FB96F93-B97C-00F4-E6BB-BC5A52D20EB6}"/>
              </a:ext>
            </a:extLst>
          </p:cNvPr>
          <p:cNvSpPr/>
          <p:nvPr/>
        </p:nvSpPr>
        <p:spPr>
          <a:xfrm>
            <a:off x="5065926" y="2518514"/>
            <a:ext cx="2481309" cy="1488785"/>
          </a:xfrm>
          <a:custGeom>
            <a:avLst/>
            <a:gdLst>
              <a:gd name="connsiteX0" fmla="*/ 0 w 2481309"/>
              <a:gd name="connsiteY0" fmla="*/ 0 h 1488785"/>
              <a:gd name="connsiteX1" fmla="*/ 2481309 w 2481309"/>
              <a:gd name="connsiteY1" fmla="*/ 0 h 1488785"/>
              <a:gd name="connsiteX2" fmla="*/ 2481309 w 2481309"/>
              <a:gd name="connsiteY2" fmla="*/ 1488785 h 1488785"/>
              <a:gd name="connsiteX3" fmla="*/ 0 w 2481309"/>
              <a:gd name="connsiteY3" fmla="*/ 1488785 h 1488785"/>
              <a:gd name="connsiteX4" fmla="*/ 0 w 2481309"/>
              <a:gd name="connsiteY4" fmla="*/ 0 h 148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309" h="1488785">
                <a:moveTo>
                  <a:pt x="0" y="0"/>
                </a:moveTo>
                <a:lnTo>
                  <a:pt x="2481309" y="0"/>
                </a:lnTo>
                <a:lnTo>
                  <a:pt x="2481309" y="1488785"/>
                </a:lnTo>
                <a:lnTo>
                  <a:pt x="0" y="14887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2002"/>
              <a:satOff val="-3449"/>
              <a:lumOff val="-2823"/>
              <a:alphaOff val="0"/>
            </a:schemeClr>
          </a:fillRef>
          <a:effectRef idx="0">
            <a:schemeClr val="accent5">
              <a:hueOff val="-72002"/>
              <a:satOff val="-3449"/>
              <a:lumOff val="-282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Tell friend and family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80F8125-2DE8-6511-AE18-C268A27A28B8}"/>
              </a:ext>
            </a:extLst>
          </p:cNvPr>
          <p:cNvSpPr/>
          <p:nvPr/>
        </p:nvSpPr>
        <p:spPr>
          <a:xfrm>
            <a:off x="7795366" y="2518514"/>
            <a:ext cx="2481309" cy="1488785"/>
          </a:xfrm>
          <a:custGeom>
            <a:avLst/>
            <a:gdLst>
              <a:gd name="connsiteX0" fmla="*/ 0 w 2481309"/>
              <a:gd name="connsiteY0" fmla="*/ 0 h 1488785"/>
              <a:gd name="connsiteX1" fmla="*/ 2481309 w 2481309"/>
              <a:gd name="connsiteY1" fmla="*/ 0 h 1488785"/>
              <a:gd name="connsiteX2" fmla="*/ 2481309 w 2481309"/>
              <a:gd name="connsiteY2" fmla="*/ 1488785 h 1488785"/>
              <a:gd name="connsiteX3" fmla="*/ 0 w 2481309"/>
              <a:gd name="connsiteY3" fmla="*/ 1488785 h 1488785"/>
              <a:gd name="connsiteX4" fmla="*/ 0 w 2481309"/>
              <a:gd name="connsiteY4" fmla="*/ 0 h 148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309" h="1488785">
                <a:moveTo>
                  <a:pt x="0" y="0"/>
                </a:moveTo>
                <a:lnTo>
                  <a:pt x="2481309" y="0"/>
                </a:lnTo>
                <a:lnTo>
                  <a:pt x="2481309" y="1488785"/>
                </a:lnTo>
                <a:lnTo>
                  <a:pt x="0" y="14887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4004"/>
              <a:satOff val="-6898"/>
              <a:lumOff val="-5647"/>
              <a:alphaOff val="0"/>
            </a:schemeClr>
          </a:fillRef>
          <a:effectRef idx="0">
            <a:schemeClr val="accent5">
              <a:hueOff val="-144004"/>
              <a:satOff val="-6898"/>
              <a:lumOff val="-564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Check your Friends list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087BBE5-20FC-8562-832B-1C69ABB615C3}"/>
              </a:ext>
            </a:extLst>
          </p:cNvPr>
          <p:cNvSpPr/>
          <p:nvPr/>
        </p:nvSpPr>
        <p:spPr>
          <a:xfrm>
            <a:off x="2336485" y="4255430"/>
            <a:ext cx="2481309" cy="1488785"/>
          </a:xfrm>
          <a:custGeom>
            <a:avLst/>
            <a:gdLst>
              <a:gd name="connsiteX0" fmla="*/ 0 w 2481309"/>
              <a:gd name="connsiteY0" fmla="*/ 0 h 1488785"/>
              <a:gd name="connsiteX1" fmla="*/ 2481309 w 2481309"/>
              <a:gd name="connsiteY1" fmla="*/ 0 h 1488785"/>
              <a:gd name="connsiteX2" fmla="*/ 2481309 w 2481309"/>
              <a:gd name="connsiteY2" fmla="*/ 1488785 h 1488785"/>
              <a:gd name="connsiteX3" fmla="*/ 0 w 2481309"/>
              <a:gd name="connsiteY3" fmla="*/ 1488785 h 1488785"/>
              <a:gd name="connsiteX4" fmla="*/ 0 w 2481309"/>
              <a:gd name="connsiteY4" fmla="*/ 0 h 148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309" h="1488785">
                <a:moveTo>
                  <a:pt x="0" y="0"/>
                </a:moveTo>
                <a:lnTo>
                  <a:pt x="2481309" y="0"/>
                </a:lnTo>
                <a:lnTo>
                  <a:pt x="2481309" y="1488785"/>
                </a:lnTo>
                <a:lnTo>
                  <a:pt x="0" y="14887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16007"/>
              <a:satOff val="-10347"/>
              <a:lumOff val="-8470"/>
              <a:alphaOff val="0"/>
            </a:schemeClr>
          </a:fillRef>
          <a:effectRef idx="0">
            <a:schemeClr val="accent5">
              <a:hueOff val="-216007"/>
              <a:satOff val="-10347"/>
              <a:lumOff val="-84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Turn off metadata and geotagging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DAC9815-D7C8-AD61-91D9-816BCF07B00A}"/>
              </a:ext>
            </a:extLst>
          </p:cNvPr>
          <p:cNvSpPr/>
          <p:nvPr/>
        </p:nvSpPr>
        <p:spPr>
          <a:xfrm>
            <a:off x="5065926" y="4255430"/>
            <a:ext cx="2481309" cy="1488785"/>
          </a:xfrm>
          <a:custGeom>
            <a:avLst/>
            <a:gdLst>
              <a:gd name="connsiteX0" fmla="*/ 0 w 2481309"/>
              <a:gd name="connsiteY0" fmla="*/ 0 h 1488785"/>
              <a:gd name="connsiteX1" fmla="*/ 2481309 w 2481309"/>
              <a:gd name="connsiteY1" fmla="*/ 0 h 1488785"/>
              <a:gd name="connsiteX2" fmla="*/ 2481309 w 2481309"/>
              <a:gd name="connsiteY2" fmla="*/ 1488785 h 1488785"/>
              <a:gd name="connsiteX3" fmla="*/ 0 w 2481309"/>
              <a:gd name="connsiteY3" fmla="*/ 1488785 h 1488785"/>
              <a:gd name="connsiteX4" fmla="*/ 0 w 2481309"/>
              <a:gd name="connsiteY4" fmla="*/ 0 h 148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309" h="1488785">
                <a:moveTo>
                  <a:pt x="0" y="0"/>
                </a:moveTo>
                <a:lnTo>
                  <a:pt x="2481309" y="0"/>
                </a:lnTo>
                <a:lnTo>
                  <a:pt x="2481309" y="1488785"/>
                </a:lnTo>
                <a:lnTo>
                  <a:pt x="0" y="14887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88009"/>
              <a:satOff val="-13796"/>
              <a:lumOff val="-11294"/>
              <a:alphaOff val="0"/>
            </a:schemeClr>
          </a:fillRef>
          <a:effectRef idx="0">
            <a:schemeClr val="accent5">
              <a:hueOff val="-288009"/>
              <a:satOff val="-13796"/>
              <a:lumOff val="-1129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Don’t include personal data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C63893B-D0C1-C61F-DD9F-C7ED47BCF305}"/>
              </a:ext>
            </a:extLst>
          </p:cNvPr>
          <p:cNvSpPr/>
          <p:nvPr/>
        </p:nvSpPr>
        <p:spPr>
          <a:xfrm>
            <a:off x="7795366" y="4255430"/>
            <a:ext cx="2481309" cy="1488785"/>
          </a:xfrm>
          <a:custGeom>
            <a:avLst/>
            <a:gdLst>
              <a:gd name="connsiteX0" fmla="*/ 0 w 2481309"/>
              <a:gd name="connsiteY0" fmla="*/ 0 h 1488785"/>
              <a:gd name="connsiteX1" fmla="*/ 2481309 w 2481309"/>
              <a:gd name="connsiteY1" fmla="*/ 0 h 1488785"/>
              <a:gd name="connsiteX2" fmla="*/ 2481309 w 2481309"/>
              <a:gd name="connsiteY2" fmla="*/ 1488785 h 1488785"/>
              <a:gd name="connsiteX3" fmla="*/ 0 w 2481309"/>
              <a:gd name="connsiteY3" fmla="*/ 1488785 h 1488785"/>
              <a:gd name="connsiteX4" fmla="*/ 0 w 2481309"/>
              <a:gd name="connsiteY4" fmla="*/ 0 h 148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309" h="1488785">
                <a:moveTo>
                  <a:pt x="0" y="0"/>
                </a:moveTo>
                <a:lnTo>
                  <a:pt x="2481309" y="0"/>
                </a:lnTo>
                <a:lnTo>
                  <a:pt x="2481309" y="1488785"/>
                </a:lnTo>
                <a:lnTo>
                  <a:pt x="0" y="14887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60011"/>
              <a:satOff val="-17245"/>
              <a:lumOff val="-14117"/>
              <a:alphaOff val="0"/>
            </a:schemeClr>
          </a:fillRef>
          <a:effectRef idx="0">
            <a:schemeClr val="accent5">
              <a:hueOff val="-360011"/>
              <a:satOff val="-17245"/>
              <a:lumOff val="-141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No nude or semi-nude photos</a:t>
            </a:r>
          </a:p>
        </p:txBody>
      </p:sp>
    </p:spTree>
    <p:extLst>
      <p:ext uri="{BB962C8B-B14F-4D97-AF65-F5344CB8AC3E}">
        <p14:creationId xmlns:p14="http://schemas.microsoft.com/office/powerpoint/2010/main" val="215277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098E-497F-3051-F984-BC3844DE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tips</a:t>
            </a:r>
          </a:p>
        </p:txBody>
      </p:sp>
      <p:pic>
        <p:nvPicPr>
          <p:cNvPr id="5" name="Content Placeholder 4" descr="Close up of Wall Street road sign">
            <a:extLst>
              <a:ext uri="{FF2B5EF4-FFF2-40B4-BE49-F238E27FC236}">
                <a16:creationId xmlns:a16="http://schemas.microsoft.com/office/drawing/2014/main" id="{22C4F650-1C23-0D6F-0871-AEA096E0C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1" y="1527143"/>
            <a:ext cx="4295143" cy="3221358"/>
          </a:xfrm>
        </p:spPr>
      </p:pic>
      <p:pic>
        <p:nvPicPr>
          <p:cNvPr id="7" name="Picture 6" descr="Schoolchildren holding hands in corridor">
            <a:extLst>
              <a:ext uri="{FF2B5EF4-FFF2-40B4-BE49-F238E27FC236}">
                <a16:creationId xmlns:a16="http://schemas.microsoft.com/office/drawing/2014/main" id="{FE829CE4-D46C-4F2C-9B30-989F062A4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21" y="4207188"/>
            <a:ext cx="3641380" cy="2448749"/>
          </a:xfrm>
          <a:prstGeom prst="rect">
            <a:avLst/>
          </a:prstGeom>
        </p:spPr>
      </p:pic>
      <p:pic>
        <p:nvPicPr>
          <p:cNvPr id="9" name="Picture 8" descr="Football team cheering on field">
            <a:extLst>
              <a:ext uri="{FF2B5EF4-FFF2-40B4-BE49-F238E27FC236}">
                <a16:creationId xmlns:a16="http://schemas.microsoft.com/office/drawing/2014/main" id="{C0549D3D-4C10-5F23-C5C4-353EAF88D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73" y="244757"/>
            <a:ext cx="4644551" cy="3100147"/>
          </a:xfrm>
          <a:prstGeom prst="rect">
            <a:avLst/>
          </a:prstGeom>
        </p:spPr>
      </p:pic>
      <p:pic>
        <p:nvPicPr>
          <p:cNvPr id="11" name="Picture 10" descr="Person in toga sitting alone">
            <a:extLst>
              <a:ext uri="{FF2B5EF4-FFF2-40B4-BE49-F238E27FC236}">
                <a16:creationId xmlns:a16="http://schemas.microsoft.com/office/drawing/2014/main" id="{A98ABFEA-36C1-BF65-A05A-76822F763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02" y="2909781"/>
            <a:ext cx="4650221" cy="31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6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B9C2-ED1B-2BBD-D230-CF96A680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alternatives</a:t>
            </a:r>
          </a:p>
        </p:txBody>
      </p:sp>
      <p:pic>
        <p:nvPicPr>
          <p:cNvPr id="2050" name="Picture 2" descr="WhatsApp Review | PCMag">
            <a:extLst>
              <a:ext uri="{FF2B5EF4-FFF2-40B4-BE49-F238E27FC236}">
                <a16:creationId xmlns:a16="http://schemas.microsoft.com/office/drawing/2014/main" id="{2829243A-3C9F-4A52-F9AB-275F59C6AD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17" y="1607685"/>
            <a:ext cx="5355314" cy="301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ickr Logo, symbol, meaning, history, PNG, brand">
            <a:extLst>
              <a:ext uri="{FF2B5EF4-FFF2-40B4-BE49-F238E27FC236}">
                <a16:creationId xmlns:a16="http://schemas.microsoft.com/office/drawing/2014/main" id="{D7362086-0EE5-3E49-C660-1E8F43E6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70" y="270944"/>
            <a:ext cx="5614321" cy="31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inybeans - Products, Competitors, Financials, Employees ...">
            <a:extLst>
              <a:ext uri="{FF2B5EF4-FFF2-40B4-BE49-F238E27FC236}">
                <a16:creationId xmlns:a16="http://schemas.microsoft.com/office/drawing/2014/main" id="{4C07224F-863B-0C20-0C57-A24E3D52D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96" y="4059544"/>
            <a:ext cx="5509250" cy="197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7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8">
            <a:extLst>
              <a:ext uri="{FF2B5EF4-FFF2-40B4-BE49-F238E27FC236}">
                <a16:creationId xmlns:a16="http://schemas.microsoft.com/office/drawing/2014/main" id="{A99D947B-1B59-4322-8CF2-73E813419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ackground Gray Rectangle">
            <a:extLst>
              <a:ext uri="{FF2B5EF4-FFF2-40B4-BE49-F238E27FC236}">
                <a16:creationId xmlns:a16="http://schemas.microsoft.com/office/drawing/2014/main" id="{D803427E-36C0-4811-BE64-ACF653F6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White Rectangle">
            <a:extLst>
              <a:ext uri="{FF2B5EF4-FFF2-40B4-BE49-F238E27FC236}">
                <a16:creationId xmlns:a16="http://schemas.microsoft.com/office/drawing/2014/main" id="{D9231370-89C4-4981-8C91-A3F3D1146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DA914-EEDD-CE08-20BA-C97E14B9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5" y="940910"/>
            <a:ext cx="4471588" cy="4976179"/>
          </a:xfrm>
        </p:spPr>
        <p:txBody>
          <a:bodyPr>
            <a:normAutofit/>
          </a:bodyPr>
          <a:lstStyle/>
          <a:p>
            <a:r>
              <a:rPr lang="en-US" dirty="0"/>
              <a:t>Threats</a:t>
            </a:r>
          </a:p>
        </p:txBody>
      </p:sp>
      <p:cxnSp>
        <p:nvCxnSpPr>
          <p:cNvPr id="43" name="Vertical Connector">
            <a:extLst>
              <a:ext uri="{FF2B5EF4-FFF2-40B4-BE49-F238E27FC236}">
                <a16:creationId xmlns:a16="http://schemas.microsoft.com/office/drawing/2014/main" id="{474D4826-9FF4-4E17-AB42-146B76BD3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Horizontal Connector 2">
            <a:extLst>
              <a:ext uri="{FF2B5EF4-FFF2-40B4-BE49-F238E27FC236}">
                <a16:creationId xmlns:a16="http://schemas.microsoft.com/office/drawing/2014/main" id="{C5873965-CEB2-46E1-951E-037689B07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1C5FD78-B51E-6EAD-408F-1A7DA550FA80}"/>
              </a:ext>
            </a:extLst>
          </p:cNvPr>
          <p:cNvSpPr/>
          <p:nvPr/>
        </p:nvSpPr>
        <p:spPr>
          <a:xfrm>
            <a:off x="5247020" y="756336"/>
            <a:ext cx="6240668" cy="968760"/>
          </a:xfrm>
          <a:custGeom>
            <a:avLst/>
            <a:gdLst>
              <a:gd name="connsiteX0" fmla="*/ 0 w 6240668"/>
              <a:gd name="connsiteY0" fmla="*/ 161463 h 968760"/>
              <a:gd name="connsiteX1" fmla="*/ 161463 w 6240668"/>
              <a:gd name="connsiteY1" fmla="*/ 0 h 968760"/>
              <a:gd name="connsiteX2" fmla="*/ 6079205 w 6240668"/>
              <a:gd name="connsiteY2" fmla="*/ 0 h 968760"/>
              <a:gd name="connsiteX3" fmla="*/ 6240668 w 6240668"/>
              <a:gd name="connsiteY3" fmla="*/ 161463 h 968760"/>
              <a:gd name="connsiteX4" fmla="*/ 6240668 w 6240668"/>
              <a:gd name="connsiteY4" fmla="*/ 807297 h 968760"/>
              <a:gd name="connsiteX5" fmla="*/ 6079205 w 6240668"/>
              <a:gd name="connsiteY5" fmla="*/ 968760 h 968760"/>
              <a:gd name="connsiteX6" fmla="*/ 161463 w 6240668"/>
              <a:gd name="connsiteY6" fmla="*/ 968760 h 968760"/>
              <a:gd name="connsiteX7" fmla="*/ 0 w 6240668"/>
              <a:gd name="connsiteY7" fmla="*/ 807297 h 968760"/>
              <a:gd name="connsiteX8" fmla="*/ 0 w 6240668"/>
              <a:gd name="connsiteY8" fmla="*/ 161463 h 96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0668" h="968760">
                <a:moveTo>
                  <a:pt x="0" y="161463"/>
                </a:moveTo>
                <a:cubicBezTo>
                  <a:pt x="0" y="72289"/>
                  <a:pt x="72289" y="0"/>
                  <a:pt x="161463" y="0"/>
                </a:cubicBezTo>
                <a:lnTo>
                  <a:pt x="6079205" y="0"/>
                </a:lnTo>
                <a:cubicBezTo>
                  <a:pt x="6168379" y="0"/>
                  <a:pt x="6240668" y="72289"/>
                  <a:pt x="6240668" y="161463"/>
                </a:cubicBezTo>
                <a:lnTo>
                  <a:pt x="6240668" y="807297"/>
                </a:lnTo>
                <a:cubicBezTo>
                  <a:pt x="6240668" y="896471"/>
                  <a:pt x="6168379" y="968760"/>
                  <a:pt x="6079205" y="968760"/>
                </a:cubicBezTo>
                <a:lnTo>
                  <a:pt x="161463" y="968760"/>
                </a:lnTo>
                <a:cubicBezTo>
                  <a:pt x="72289" y="968760"/>
                  <a:pt x="0" y="896471"/>
                  <a:pt x="0" y="807297"/>
                </a:cubicBezTo>
                <a:lnTo>
                  <a:pt x="0" y="1614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551" tIns="222551" rIns="222551" bIns="222551" numCol="1" spcCol="1270" anchor="ctr" anchorCtr="0">
            <a:noAutofit/>
          </a:bodyPr>
          <a:lstStyle/>
          <a:p>
            <a:pPr marL="0" lvl="0" indent="0" algn="l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600" kern="1200" dirty="0"/>
              <a:t>Social Engineering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836C5A1-0D36-3AF4-B9C6-9528E7AF65E8}"/>
              </a:ext>
            </a:extLst>
          </p:cNvPr>
          <p:cNvSpPr/>
          <p:nvPr/>
        </p:nvSpPr>
        <p:spPr>
          <a:xfrm>
            <a:off x="5247020" y="1857577"/>
            <a:ext cx="6240668" cy="968760"/>
          </a:xfrm>
          <a:custGeom>
            <a:avLst/>
            <a:gdLst>
              <a:gd name="connsiteX0" fmla="*/ 0 w 6240668"/>
              <a:gd name="connsiteY0" fmla="*/ 161463 h 968760"/>
              <a:gd name="connsiteX1" fmla="*/ 161463 w 6240668"/>
              <a:gd name="connsiteY1" fmla="*/ 0 h 968760"/>
              <a:gd name="connsiteX2" fmla="*/ 6079205 w 6240668"/>
              <a:gd name="connsiteY2" fmla="*/ 0 h 968760"/>
              <a:gd name="connsiteX3" fmla="*/ 6240668 w 6240668"/>
              <a:gd name="connsiteY3" fmla="*/ 161463 h 968760"/>
              <a:gd name="connsiteX4" fmla="*/ 6240668 w 6240668"/>
              <a:gd name="connsiteY4" fmla="*/ 807297 h 968760"/>
              <a:gd name="connsiteX5" fmla="*/ 6079205 w 6240668"/>
              <a:gd name="connsiteY5" fmla="*/ 968760 h 968760"/>
              <a:gd name="connsiteX6" fmla="*/ 161463 w 6240668"/>
              <a:gd name="connsiteY6" fmla="*/ 968760 h 968760"/>
              <a:gd name="connsiteX7" fmla="*/ 0 w 6240668"/>
              <a:gd name="connsiteY7" fmla="*/ 807297 h 968760"/>
              <a:gd name="connsiteX8" fmla="*/ 0 w 6240668"/>
              <a:gd name="connsiteY8" fmla="*/ 161463 h 96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0668" h="968760">
                <a:moveTo>
                  <a:pt x="0" y="161463"/>
                </a:moveTo>
                <a:cubicBezTo>
                  <a:pt x="0" y="72289"/>
                  <a:pt x="72289" y="0"/>
                  <a:pt x="161463" y="0"/>
                </a:cubicBezTo>
                <a:lnTo>
                  <a:pt x="6079205" y="0"/>
                </a:lnTo>
                <a:cubicBezTo>
                  <a:pt x="6168379" y="0"/>
                  <a:pt x="6240668" y="72289"/>
                  <a:pt x="6240668" y="161463"/>
                </a:cubicBezTo>
                <a:lnTo>
                  <a:pt x="6240668" y="807297"/>
                </a:lnTo>
                <a:cubicBezTo>
                  <a:pt x="6240668" y="896471"/>
                  <a:pt x="6168379" y="968760"/>
                  <a:pt x="6079205" y="968760"/>
                </a:cubicBezTo>
                <a:lnTo>
                  <a:pt x="161463" y="968760"/>
                </a:lnTo>
                <a:cubicBezTo>
                  <a:pt x="72289" y="968760"/>
                  <a:pt x="0" y="896471"/>
                  <a:pt x="0" y="807297"/>
                </a:cubicBezTo>
                <a:lnTo>
                  <a:pt x="0" y="1614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364891"/>
              <a:satOff val="-3184"/>
              <a:lumOff val="-4118"/>
              <a:alphaOff val="0"/>
            </a:schemeClr>
          </a:fillRef>
          <a:effectRef idx="0">
            <a:schemeClr val="accent2">
              <a:hueOff val="-364891"/>
              <a:satOff val="-3184"/>
              <a:lumOff val="-411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551" tIns="222551" rIns="222551" bIns="222551" numCol="1" spcCol="1270" anchor="ctr" anchorCtr="0">
            <a:noAutofit/>
          </a:bodyPr>
          <a:lstStyle/>
          <a:p>
            <a:pPr marL="0" lvl="0" indent="0" algn="l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600" kern="1200" dirty="0"/>
              <a:t>Phishing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FF8A96A-D00F-6845-8308-0C9FC3B353C0}"/>
              </a:ext>
            </a:extLst>
          </p:cNvPr>
          <p:cNvSpPr/>
          <p:nvPr/>
        </p:nvSpPr>
        <p:spPr>
          <a:xfrm>
            <a:off x="5247020" y="2958817"/>
            <a:ext cx="6240668" cy="968760"/>
          </a:xfrm>
          <a:custGeom>
            <a:avLst/>
            <a:gdLst>
              <a:gd name="connsiteX0" fmla="*/ 0 w 6240668"/>
              <a:gd name="connsiteY0" fmla="*/ 161463 h 968760"/>
              <a:gd name="connsiteX1" fmla="*/ 161463 w 6240668"/>
              <a:gd name="connsiteY1" fmla="*/ 0 h 968760"/>
              <a:gd name="connsiteX2" fmla="*/ 6079205 w 6240668"/>
              <a:gd name="connsiteY2" fmla="*/ 0 h 968760"/>
              <a:gd name="connsiteX3" fmla="*/ 6240668 w 6240668"/>
              <a:gd name="connsiteY3" fmla="*/ 161463 h 968760"/>
              <a:gd name="connsiteX4" fmla="*/ 6240668 w 6240668"/>
              <a:gd name="connsiteY4" fmla="*/ 807297 h 968760"/>
              <a:gd name="connsiteX5" fmla="*/ 6079205 w 6240668"/>
              <a:gd name="connsiteY5" fmla="*/ 968760 h 968760"/>
              <a:gd name="connsiteX6" fmla="*/ 161463 w 6240668"/>
              <a:gd name="connsiteY6" fmla="*/ 968760 h 968760"/>
              <a:gd name="connsiteX7" fmla="*/ 0 w 6240668"/>
              <a:gd name="connsiteY7" fmla="*/ 807297 h 968760"/>
              <a:gd name="connsiteX8" fmla="*/ 0 w 6240668"/>
              <a:gd name="connsiteY8" fmla="*/ 161463 h 96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0668" h="968760">
                <a:moveTo>
                  <a:pt x="0" y="161463"/>
                </a:moveTo>
                <a:cubicBezTo>
                  <a:pt x="0" y="72289"/>
                  <a:pt x="72289" y="0"/>
                  <a:pt x="161463" y="0"/>
                </a:cubicBezTo>
                <a:lnTo>
                  <a:pt x="6079205" y="0"/>
                </a:lnTo>
                <a:cubicBezTo>
                  <a:pt x="6168379" y="0"/>
                  <a:pt x="6240668" y="72289"/>
                  <a:pt x="6240668" y="161463"/>
                </a:cubicBezTo>
                <a:lnTo>
                  <a:pt x="6240668" y="807297"/>
                </a:lnTo>
                <a:cubicBezTo>
                  <a:pt x="6240668" y="896471"/>
                  <a:pt x="6168379" y="968760"/>
                  <a:pt x="6079205" y="968760"/>
                </a:cubicBezTo>
                <a:lnTo>
                  <a:pt x="161463" y="968760"/>
                </a:lnTo>
                <a:cubicBezTo>
                  <a:pt x="72289" y="968760"/>
                  <a:pt x="0" y="896471"/>
                  <a:pt x="0" y="807297"/>
                </a:cubicBezTo>
                <a:lnTo>
                  <a:pt x="0" y="1614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9781"/>
              <a:satOff val="-6367"/>
              <a:lumOff val="-8236"/>
              <a:alphaOff val="0"/>
            </a:schemeClr>
          </a:fillRef>
          <a:effectRef idx="0">
            <a:schemeClr val="accent2">
              <a:hueOff val="-729781"/>
              <a:satOff val="-6367"/>
              <a:lumOff val="-82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551" tIns="222551" rIns="222551" bIns="222551" numCol="1" spcCol="1270" anchor="ctr" anchorCtr="0">
            <a:noAutofit/>
          </a:bodyPr>
          <a:lstStyle/>
          <a:p>
            <a:pPr marL="0" lvl="0" indent="0" algn="l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600" kern="1200" dirty="0"/>
              <a:t>Malware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DC122BC-B777-9665-5799-ED2D84B82B5B}"/>
              </a:ext>
            </a:extLst>
          </p:cNvPr>
          <p:cNvSpPr/>
          <p:nvPr/>
        </p:nvSpPr>
        <p:spPr>
          <a:xfrm>
            <a:off x="5247020" y="4060057"/>
            <a:ext cx="6240668" cy="968760"/>
          </a:xfrm>
          <a:custGeom>
            <a:avLst/>
            <a:gdLst>
              <a:gd name="connsiteX0" fmla="*/ 0 w 6240668"/>
              <a:gd name="connsiteY0" fmla="*/ 161463 h 968760"/>
              <a:gd name="connsiteX1" fmla="*/ 161463 w 6240668"/>
              <a:gd name="connsiteY1" fmla="*/ 0 h 968760"/>
              <a:gd name="connsiteX2" fmla="*/ 6079205 w 6240668"/>
              <a:gd name="connsiteY2" fmla="*/ 0 h 968760"/>
              <a:gd name="connsiteX3" fmla="*/ 6240668 w 6240668"/>
              <a:gd name="connsiteY3" fmla="*/ 161463 h 968760"/>
              <a:gd name="connsiteX4" fmla="*/ 6240668 w 6240668"/>
              <a:gd name="connsiteY4" fmla="*/ 807297 h 968760"/>
              <a:gd name="connsiteX5" fmla="*/ 6079205 w 6240668"/>
              <a:gd name="connsiteY5" fmla="*/ 968760 h 968760"/>
              <a:gd name="connsiteX6" fmla="*/ 161463 w 6240668"/>
              <a:gd name="connsiteY6" fmla="*/ 968760 h 968760"/>
              <a:gd name="connsiteX7" fmla="*/ 0 w 6240668"/>
              <a:gd name="connsiteY7" fmla="*/ 807297 h 968760"/>
              <a:gd name="connsiteX8" fmla="*/ 0 w 6240668"/>
              <a:gd name="connsiteY8" fmla="*/ 161463 h 96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0668" h="968760">
                <a:moveTo>
                  <a:pt x="0" y="161463"/>
                </a:moveTo>
                <a:cubicBezTo>
                  <a:pt x="0" y="72289"/>
                  <a:pt x="72289" y="0"/>
                  <a:pt x="161463" y="0"/>
                </a:cubicBezTo>
                <a:lnTo>
                  <a:pt x="6079205" y="0"/>
                </a:lnTo>
                <a:cubicBezTo>
                  <a:pt x="6168379" y="0"/>
                  <a:pt x="6240668" y="72289"/>
                  <a:pt x="6240668" y="161463"/>
                </a:cubicBezTo>
                <a:lnTo>
                  <a:pt x="6240668" y="807297"/>
                </a:lnTo>
                <a:cubicBezTo>
                  <a:pt x="6240668" y="896471"/>
                  <a:pt x="6168379" y="968760"/>
                  <a:pt x="6079205" y="968760"/>
                </a:cubicBezTo>
                <a:lnTo>
                  <a:pt x="161463" y="968760"/>
                </a:lnTo>
                <a:cubicBezTo>
                  <a:pt x="72289" y="968760"/>
                  <a:pt x="0" y="896471"/>
                  <a:pt x="0" y="807297"/>
                </a:cubicBezTo>
                <a:lnTo>
                  <a:pt x="0" y="1614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094672"/>
              <a:satOff val="-9550"/>
              <a:lumOff val="-12353"/>
              <a:alphaOff val="0"/>
            </a:schemeClr>
          </a:fillRef>
          <a:effectRef idx="0">
            <a:schemeClr val="accent2">
              <a:hueOff val="-1094672"/>
              <a:satOff val="-9550"/>
              <a:lumOff val="-1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551" tIns="222551" rIns="222551" bIns="222551" numCol="1" spcCol="1270" anchor="ctr" anchorCtr="0">
            <a:noAutofit/>
          </a:bodyPr>
          <a:lstStyle/>
          <a:p>
            <a:pPr marL="0" lvl="0" indent="0" algn="l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600" kern="1200" dirty="0"/>
              <a:t>Brand Impersonation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4E9A914-F557-73E6-2847-31DED434DC67}"/>
              </a:ext>
            </a:extLst>
          </p:cNvPr>
          <p:cNvSpPr/>
          <p:nvPr/>
        </p:nvSpPr>
        <p:spPr>
          <a:xfrm>
            <a:off x="5253992" y="5155687"/>
            <a:ext cx="6240668" cy="968760"/>
          </a:xfrm>
          <a:custGeom>
            <a:avLst/>
            <a:gdLst>
              <a:gd name="connsiteX0" fmla="*/ 0 w 6240668"/>
              <a:gd name="connsiteY0" fmla="*/ 161463 h 968760"/>
              <a:gd name="connsiteX1" fmla="*/ 161463 w 6240668"/>
              <a:gd name="connsiteY1" fmla="*/ 0 h 968760"/>
              <a:gd name="connsiteX2" fmla="*/ 6079205 w 6240668"/>
              <a:gd name="connsiteY2" fmla="*/ 0 h 968760"/>
              <a:gd name="connsiteX3" fmla="*/ 6240668 w 6240668"/>
              <a:gd name="connsiteY3" fmla="*/ 161463 h 968760"/>
              <a:gd name="connsiteX4" fmla="*/ 6240668 w 6240668"/>
              <a:gd name="connsiteY4" fmla="*/ 807297 h 968760"/>
              <a:gd name="connsiteX5" fmla="*/ 6079205 w 6240668"/>
              <a:gd name="connsiteY5" fmla="*/ 968760 h 968760"/>
              <a:gd name="connsiteX6" fmla="*/ 161463 w 6240668"/>
              <a:gd name="connsiteY6" fmla="*/ 968760 h 968760"/>
              <a:gd name="connsiteX7" fmla="*/ 0 w 6240668"/>
              <a:gd name="connsiteY7" fmla="*/ 807297 h 968760"/>
              <a:gd name="connsiteX8" fmla="*/ 0 w 6240668"/>
              <a:gd name="connsiteY8" fmla="*/ 161463 h 96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0668" h="968760">
                <a:moveTo>
                  <a:pt x="0" y="161463"/>
                </a:moveTo>
                <a:cubicBezTo>
                  <a:pt x="0" y="72289"/>
                  <a:pt x="72289" y="0"/>
                  <a:pt x="161463" y="0"/>
                </a:cubicBezTo>
                <a:lnTo>
                  <a:pt x="6079205" y="0"/>
                </a:lnTo>
                <a:cubicBezTo>
                  <a:pt x="6168379" y="0"/>
                  <a:pt x="6240668" y="72289"/>
                  <a:pt x="6240668" y="161463"/>
                </a:cubicBezTo>
                <a:lnTo>
                  <a:pt x="6240668" y="807297"/>
                </a:lnTo>
                <a:cubicBezTo>
                  <a:pt x="6240668" y="896471"/>
                  <a:pt x="6168379" y="968760"/>
                  <a:pt x="6079205" y="968760"/>
                </a:cubicBezTo>
                <a:lnTo>
                  <a:pt x="161463" y="968760"/>
                </a:lnTo>
                <a:cubicBezTo>
                  <a:pt x="72289" y="968760"/>
                  <a:pt x="0" y="896471"/>
                  <a:pt x="0" y="807297"/>
                </a:cubicBezTo>
                <a:lnTo>
                  <a:pt x="0" y="1614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9563"/>
              <a:satOff val="-12734"/>
              <a:lumOff val="-16471"/>
              <a:alphaOff val="0"/>
            </a:schemeClr>
          </a:fillRef>
          <a:effectRef idx="0">
            <a:schemeClr val="accent2">
              <a:hueOff val="-1459563"/>
              <a:satOff val="-12734"/>
              <a:lumOff val="-1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551" tIns="222551" rIns="222551" bIns="222551" numCol="1" spcCol="1270" anchor="ctr" anchorCtr="0">
            <a:noAutofit/>
          </a:bodyPr>
          <a:lstStyle/>
          <a:p>
            <a:pPr marL="0" lvl="0" indent="0" algn="l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600" kern="1200" dirty="0"/>
              <a:t>Catfishing</a:t>
            </a:r>
          </a:p>
        </p:txBody>
      </p:sp>
    </p:spTree>
    <p:extLst>
      <p:ext uri="{BB962C8B-B14F-4D97-AF65-F5344CB8AC3E}">
        <p14:creationId xmlns:p14="http://schemas.microsoft.com/office/powerpoint/2010/main" val="35740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32" grpId="0" animBg="1"/>
      <p:bldP spid="39" grpId="0" animBg="1"/>
      <p:bldP spid="46" grpId="0" animBg="1"/>
    </p:bldLst>
  </p:timing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153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Dante (Headings)2</vt:lpstr>
      <vt:lpstr>Daytona</vt:lpstr>
      <vt:lpstr>Georgia Pro</vt:lpstr>
      <vt:lpstr>Helvetica Neue Medium</vt:lpstr>
      <vt:lpstr>Wingdings 2</vt:lpstr>
      <vt:lpstr>OffsetVTI</vt:lpstr>
      <vt:lpstr>Security: How safe are you?</vt:lpstr>
      <vt:lpstr>Social Media</vt:lpstr>
      <vt:lpstr>Did you know?</vt:lpstr>
      <vt:lpstr>The new word</vt:lpstr>
      <vt:lpstr>What to do</vt:lpstr>
      <vt:lpstr>More safety tips</vt:lpstr>
      <vt:lpstr>More tips</vt:lpstr>
      <vt:lpstr>Safe alternatives</vt:lpstr>
      <vt:lpstr>Threats</vt:lpstr>
      <vt:lpstr>Steps to Security</vt:lpstr>
      <vt:lpstr>Password Managers</vt:lpstr>
      <vt:lpstr>Steps to Security</vt:lpstr>
      <vt:lpstr>Your Chapter</vt:lpstr>
      <vt:lpstr>Digital Footprint</vt:lpstr>
      <vt:lpstr>Be Aware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Security: How safe are you?</dc:title>
  <dc:creator>Debbi Ball</dc:creator>
  <cp:lastModifiedBy>Debbi Ball</cp:lastModifiedBy>
  <cp:revision>1</cp:revision>
  <dcterms:created xsi:type="dcterms:W3CDTF">2023-06-06T17:11:33Z</dcterms:created>
  <dcterms:modified xsi:type="dcterms:W3CDTF">2023-06-12T13:22:07Z</dcterms:modified>
</cp:coreProperties>
</file>