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embeddedFontLst>
    <p:embeddedFont>
      <p:font typeface="Montserrat"/>
      <p:regular r:id="rId20"/>
      <p:bold r:id="rId21"/>
      <p:italic r:id="rId22"/>
      <p:boldItalic r:id="rId23"/>
    </p:embeddedFont>
    <p:embeddedFont>
      <p:font typeface="Montserrat Light"/>
      <p:regular r:id="rId24"/>
      <p:bold r:id="rId25"/>
      <p:italic r:id="rId26"/>
      <p:boldItalic r:id="rId27"/>
    </p:embeddedFont>
    <p:embeddedFont>
      <p:font typeface="Montserrat ExtraBold"/>
      <p:bold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MontserratLight-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schemas.openxmlformats.org/officeDocument/2006/relationships/font" Target="fonts/MontserratExtraBold-bold.fntdata"/><Relationship Id="rId27" Type="http://schemas.openxmlformats.org/officeDocument/2006/relationships/font" Target="fonts/MontserratLigh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ExtraBold-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9368ad842_0_3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9368ad84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639e1ea3a2_494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639e1ea3a2_494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bb0a8b954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bb0a8b95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29368ad84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29368ad8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29368ad842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29368ad84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29368ad842_0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29368ad84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29368ad842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29368ad842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rgbClr val="3C78D8"/>
            </a:gs>
            <a:gs pos="100000">
              <a:srgbClr val="00FFFF"/>
            </a:gs>
          </a:gsLst>
          <a:lin ang="5400700" scaled="0"/>
        </a:gra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p:nvPr>
            <p:ph type="ctrTitle"/>
          </p:nvPr>
        </p:nvSpPr>
        <p:spPr>
          <a:xfrm>
            <a:off x="2302050" y="1223200"/>
            <a:ext cx="4539900" cy="2697000"/>
          </a:xfrm>
          <a:prstGeom prst="rect">
            <a:avLst/>
          </a:prstGeom>
        </p:spPr>
        <p:txBody>
          <a:bodyPr anchorCtr="0" anchor="ctr" bIns="0" lIns="0" spcFirstLastPara="1" rIns="0" wrap="square" tIns="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gradFill>
          <a:gsLst>
            <a:gs pos="0">
              <a:srgbClr val="E61E7F"/>
            </a:gs>
            <a:gs pos="100000">
              <a:srgbClr val="FF9900"/>
            </a:gs>
          </a:gsLst>
          <a:lin ang="5400700" scaled="0"/>
        </a:gradFill>
      </p:bgPr>
    </p:bg>
    <p:spTree>
      <p:nvGrpSpPr>
        <p:cNvPr id="52" name="Shape 52"/>
        <p:cNvGrpSpPr/>
        <p:nvPr/>
      </p:nvGrpSpPr>
      <p:grpSpPr>
        <a:xfrm>
          <a:off x="0" y="0"/>
          <a:ext cx="0" cy="0"/>
          <a:chOff x="0" y="0"/>
          <a:chExt cx="0" cy="0"/>
        </a:xfrm>
      </p:grpSpPr>
      <p:sp>
        <p:nvSpPr>
          <p:cNvPr id="53" name="Google Shape;53;p1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BLANK_1">
    <p:bg>
      <p:bgPr>
        <a:solidFill>
          <a:srgbClr val="000000"/>
        </a:solidFill>
      </p:bgPr>
    </p:bg>
    <p:spTree>
      <p:nvGrpSpPr>
        <p:cNvPr id="55" name="Shape 55"/>
        <p:cNvGrpSpPr/>
        <p:nvPr/>
      </p:nvGrpSpPr>
      <p:grpSpPr>
        <a:xfrm>
          <a:off x="0" y="0"/>
          <a:ext cx="0" cy="0"/>
          <a:chOff x="0" y="0"/>
          <a:chExt cx="0" cy="0"/>
        </a:xfrm>
      </p:grpSpPr>
      <p:sp>
        <p:nvSpPr>
          <p:cNvPr id="56" name="Google Shape;56;p1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57" name="Google Shape;57;p12"/>
          <p:cNvPicPr preferRelativeResize="0"/>
          <p:nvPr/>
        </p:nvPicPr>
        <p:blipFill rotWithShape="1">
          <a:blip r:embed="rId2">
            <a:alphaModFix/>
          </a:blip>
          <a:srcRect b="0" l="0" r="0" t="0"/>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rgbClr val="4050E5"/>
            </a:gs>
            <a:gs pos="100000">
              <a:srgbClr val="C833FF"/>
            </a:gs>
          </a:gsLst>
          <a:lin ang="5400700" scaled="0"/>
        </a:gradFill>
      </p:bgPr>
    </p:bg>
    <p:spTree>
      <p:nvGrpSpPr>
        <p:cNvPr id="12"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p:nvPr>
            <p:ph type="ctrTitle"/>
          </p:nvPr>
        </p:nvSpPr>
        <p:spPr>
          <a:xfrm>
            <a:off x="2438550" y="1811950"/>
            <a:ext cx="4266900" cy="1159800"/>
          </a:xfrm>
          <a:prstGeom prst="rect">
            <a:avLst/>
          </a:prstGeom>
        </p:spPr>
        <p:txBody>
          <a:bodyPr anchorCtr="0" anchor="ctr" bIns="0" lIns="0" spcFirstLastPara="1" rIns="0" wrap="square" tIns="0">
            <a:noAutofit/>
          </a:bodyPr>
          <a:lstStyle>
            <a:lvl1pPr lvl="0" rtl="0" algn="ctr">
              <a:spcBef>
                <a:spcPts val="0"/>
              </a:spcBef>
              <a:spcAft>
                <a:spcPts val="0"/>
              </a:spcAft>
              <a:buSzPts val="3000"/>
              <a:buNone/>
              <a:defRPr sz="30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5" name="Google Shape;15;p3"/>
          <p:cNvSpPr txBox="1"/>
          <p:nvPr>
            <p:ph idx="1" type="subTitle"/>
          </p:nvPr>
        </p:nvSpPr>
        <p:spPr>
          <a:xfrm>
            <a:off x="2438550" y="2840054"/>
            <a:ext cx="4266900" cy="7848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1800"/>
              <a:buNone/>
              <a:defRPr sz="1800">
                <a:solidFill>
                  <a:schemeClr val="lt1"/>
                </a:solidFill>
              </a:defRPr>
            </a:lvl1pPr>
            <a:lvl2pPr lvl="1" rtl="0" algn="ctr">
              <a:spcBef>
                <a:spcPts val="1000"/>
              </a:spcBef>
              <a:spcAft>
                <a:spcPts val="0"/>
              </a:spcAft>
              <a:buClr>
                <a:schemeClr val="lt1"/>
              </a:buClr>
              <a:buSzPts val="1800"/>
              <a:buNone/>
              <a:defRPr sz="1800">
                <a:solidFill>
                  <a:schemeClr val="lt1"/>
                </a:solidFill>
              </a:defRPr>
            </a:lvl2pPr>
            <a:lvl3pPr lvl="2" rtl="0" algn="ctr">
              <a:spcBef>
                <a:spcPts val="1000"/>
              </a:spcBef>
              <a:spcAft>
                <a:spcPts val="0"/>
              </a:spcAft>
              <a:buClr>
                <a:schemeClr val="lt1"/>
              </a:buClr>
              <a:buSzPts val="1800"/>
              <a:buNone/>
              <a:defRPr sz="1800">
                <a:solidFill>
                  <a:schemeClr val="lt1"/>
                </a:solidFill>
              </a:defRPr>
            </a:lvl3pPr>
            <a:lvl4pPr lvl="3" rtl="0" algn="ctr">
              <a:spcBef>
                <a:spcPts val="1000"/>
              </a:spcBef>
              <a:spcAft>
                <a:spcPts val="0"/>
              </a:spcAft>
              <a:buClr>
                <a:schemeClr val="lt1"/>
              </a:buClr>
              <a:buSzPts val="1800"/>
              <a:buNone/>
              <a:defRPr sz="1800">
                <a:solidFill>
                  <a:schemeClr val="lt1"/>
                </a:solidFill>
              </a:defRPr>
            </a:lvl4pPr>
            <a:lvl5pPr lvl="4" rtl="0" algn="ctr">
              <a:spcBef>
                <a:spcPts val="1000"/>
              </a:spcBef>
              <a:spcAft>
                <a:spcPts val="0"/>
              </a:spcAft>
              <a:buClr>
                <a:schemeClr val="lt1"/>
              </a:buClr>
              <a:buSzPts val="1800"/>
              <a:buNone/>
              <a:defRPr sz="1800">
                <a:solidFill>
                  <a:schemeClr val="lt1"/>
                </a:solidFill>
              </a:defRPr>
            </a:lvl5pPr>
            <a:lvl6pPr lvl="5" rtl="0" algn="ctr">
              <a:spcBef>
                <a:spcPts val="1000"/>
              </a:spcBef>
              <a:spcAft>
                <a:spcPts val="0"/>
              </a:spcAft>
              <a:buClr>
                <a:schemeClr val="lt1"/>
              </a:buClr>
              <a:buSzPts val="1800"/>
              <a:buNone/>
              <a:defRPr sz="1800">
                <a:solidFill>
                  <a:schemeClr val="lt1"/>
                </a:solidFill>
              </a:defRPr>
            </a:lvl6pPr>
            <a:lvl7pPr lvl="6" rtl="0" algn="ctr">
              <a:spcBef>
                <a:spcPts val="1000"/>
              </a:spcBef>
              <a:spcAft>
                <a:spcPts val="0"/>
              </a:spcAft>
              <a:buClr>
                <a:schemeClr val="lt1"/>
              </a:buClr>
              <a:buSzPts val="1800"/>
              <a:buNone/>
              <a:defRPr sz="1800">
                <a:solidFill>
                  <a:schemeClr val="lt1"/>
                </a:solidFill>
              </a:defRPr>
            </a:lvl7pPr>
            <a:lvl8pPr lvl="7" rtl="0" algn="ctr">
              <a:spcBef>
                <a:spcPts val="1000"/>
              </a:spcBef>
              <a:spcAft>
                <a:spcPts val="0"/>
              </a:spcAft>
              <a:buClr>
                <a:schemeClr val="lt1"/>
              </a:buClr>
              <a:buSzPts val="1800"/>
              <a:buNone/>
              <a:defRPr sz="1800">
                <a:solidFill>
                  <a:schemeClr val="lt1"/>
                </a:solidFill>
              </a:defRPr>
            </a:lvl8pPr>
            <a:lvl9pPr lvl="8" rtl="0" algn="ctr">
              <a:spcBef>
                <a:spcPts val="1000"/>
              </a:spcBef>
              <a:spcAft>
                <a:spcPts val="1000"/>
              </a:spcAft>
              <a:buClr>
                <a:schemeClr val="lt1"/>
              </a:buClr>
              <a:buSzPts val="1800"/>
              <a:buNone/>
              <a:defRPr sz="1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rgbClr val="FF8700"/>
            </a:gs>
            <a:gs pos="100000">
              <a:srgbClr val="FFD900"/>
            </a:gs>
          </a:gsLst>
          <a:lin ang="5400700" scaled="0"/>
        </a:gradFill>
      </p:bgPr>
    </p:bg>
    <p:spTree>
      <p:nvGrpSpPr>
        <p:cNvPr id="16"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p:nvPr>
            <p:ph idx="1" type="body"/>
          </p:nvPr>
        </p:nvSpPr>
        <p:spPr>
          <a:xfrm>
            <a:off x="2370425" y="1780800"/>
            <a:ext cx="4403100" cy="1944300"/>
          </a:xfrm>
          <a:prstGeom prst="rect">
            <a:avLst/>
          </a:prstGeom>
        </p:spPr>
        <p:txBody>
          <a:bodyPr anchorCtr="0" anchor="t" bIns="0" lIns="0" spcFirstLastPara="1" rIns="0" wrap="square" tIns="0">
            <a:noAutofit/>
          </a:bodyPr>
          <a:lstStyle>
            <a:lvl1pPr indent="-368300" lvl="0" marL="457200" rtl="0" algn="ctr">
              <a:spcBef>
                <a:spcPts val="600"/>
              </a:spcBef>
              <a:spcAft>
                <a:spcPts val="0"/>
              </a:spcAft>
              <a:buClr>
                <a:schemeClr val="lt1"/>
              </a:buClr>
              <a:buSzPts val="2200"/>
              <a:buChar char="◦"/>
              <a:defRPr i="1">
                <a:solidFill>
                  <a:schemeClr val="lt1"/>
                </a:solidFill>
              </a:defRPr>
            </a:lvl1pPr>
            <a:lvl2pPr indent="-368300" lvl="1" marL="914400" rtl="0" algn="ctr">
              <a:spcBef>
                <a:spcPts val="1000"/>
              </a:spcBef>
              <a:spcAft>
                <a:spcPts val="0"/>
              </a:spcAft>
              <a:buClr>
                <a:schemeClr val="lt1"/>
              </a:buClr>
              <a:buSzPts val="2200"/>
              <a:buChar char="◦"/>
              <a:defRPr i="1">
                <a:solidFill>
                  <a:schemeClr val="lt1"/>
                </a:solidFill>
              </a:defRPr>
            </a:lvl2pPr>
            <a:lvl3pPr indent="-368300" lvl="2" marL="1371600" rtl="0" algn="ctr">
              <a:spcBef>
                <a:spcPts val="1000"/>
              </a:spcBef>
              <a:spcAft>
                <a:spcPts val="0"/>
              </a:spcAft>
              <a:buClr>
                <a:schemeClr val="lt1"/>
              </a:buClr>
              <a:buSzPts val="2200"/>
              <a:buChar char="◦"/>
              <a:defRPr i="1">
                <a:solidFill>
                  <a:schemeClr val="lt1"/>
                </a:solidFill>
              </a:defRPr>
            </a:lvl3pPr>
            <a:lvl4pPr indent="-368300" lvl="3" marL="1828800" rtl="0" algn="ctr">
              <a:spcBef>
                <a:spcPts val="1000"/>
              </a:spcBef>
              <a:spcAft>
                <a:spcPts val="0"/>
              </a:spcAft>
              <a:buClr>
                <a:schemeClr val="lt1"/>
              </a:buClr>
              <a:buSzPts val="2200"/>
              <a:buChar char="◦"/>
              <a:defRPr i="1">
                <a:solidFill>
                  <a:schemeClr val="lt1"/>
                </a:solidFill>
              </a:defRPr>
            </a:lvl4pPr>
            <a:lvl5pPr indent="-368300" lvl="4" marL="2286000" rtl="0" algn="ctr">
              <a:spcBef>
                <a:spcPts val="1000"/>
              </a:spcBef>
              <a:spcAft>
                <a:spcPts val="0"/>
              </a:spcAft>
              <a:buClr>
                <a:schemeClr val="lt1"/>
              </a:buClr>
              <a:buSzPts val="2200"/>
              <a:buChar char="◦"/>
              <a:defRPr i="1">
                <a:solidFill>
                  <a:schemeClr val="lt1"/>
                </a:solidFill>
              </a:defRPr>
            </a:lvl5pPr>
            <a:lvl6pPr indent="-368300" lvl="5" marL="2743200" rtl="0" algn="ctr">
              <a:spcBef>
                <a:spcPts val="1000"/>
              </a:spcBef>
              <a:spcAft>
                <a:spcPts val="0"/>
              </a:spcAft>
              <a:buClr>
                <a:schemeClr val="lt1"/>
              </a:buClr>
              <a:buSzPts val="2200"/>
              <a:buChar char="◦"/>
              <a:defRPr i="1">
                <a:solidFill>
                  <a:schemeClr val="lt1"/>
                </a:solidFill>
              </a:defRPr>
            </a:lvl6pPr>
            <a:lvl7pPr indent="-368300" lvl="6" marL="3200400" rtl="0" algn="ctr">
              <a:spcBef>
                <a:spcPts val="1000"/>
              </a:spcBef>
              <a:spcAft>
                <a:spcPts val="0"/>
              </a:spcAft>
              <a:buClr>
                <a:schemeClr val="lt1"/>
              </a:buClr>
              <a:buSzPts val="2200"/>
              <a:buChar char="◦"/>
              <a:defRPr i="1">
                <a:solidFill>
                  <a:schemeClr val="lt1"/>
                </a:solidFill>
              </a:defRPr>
            </a:lvl7pPr>
            <a:lvl8pPr indent="-368300" lvl="7" marL="3657600" rtl="0" algn="ctr">
              <a:spcBef>
                <a:spcPts val="1000"/>
              </a:spcBef>
              <a:spcAft>
                <a:spcPts val="0"/>
              </a:spcAft>
              <a:buClr>
                <a:schemeClr val="lt1"/>
              </a:buClr>
              <a:buSzPts val="2200"/>
              <a:buChar char="◦"/>
              <a:defRPr i="1">
                <a:solidFill>
                  <a:schemeClr val="lt1"/>
                </a:solidFill>
              </a:defRPr>
            </a:lvl8pPr>
            <a:lvl9pPr indent="-368300" lvl="8" marL="4114800" algn="ctr">
              <a:spcBef>
                <a:spcPts val="1000"/>
              </a:spcBef>
              <a:spcAft>
                <a:spcPts val="1000"/>
              </a:spcAft>
              <a:buClr>
                <a:schemeClr val="lt1"/>
              </a:buClr>
              <a:buSzPts val="2200"/>
              <a:buChar char="◦"/>
              <a:defRPr i="1">
                <a:solidFill>
                  <a:schemeClr val="lt1"/>
                </a:solidFill>
              </a:defRPr>
            </a:lvl9pPr>
          </a:lstStyle>
          <a:p/>
        </p:txBody>
      </p:sp>
      <p:sp>
        <p:nvSpPr>
          <p:cNvPr id="19" name="Google Shape;19;p4"/>
          <p:cNvSpPr txBox="1"/>
          <p:nvPr/>
        </p:nvSpPr>
        <p:spPr>
          <a:xfrm>
            <a:off x="3593400" y="1162369"/>
            <a:ext cx="1957200" cy="653700"/>
          </a:xfrm>
          <a:prstGeom prst="rect">
            <a:avLst/>
          </a:prstGeom>
          <a:noFill/>
          <a:ln>
            <a:noFill/>
          </a:ln>
          <a:effectLst>
            <a:outerShdw blurRad="42863" rotWithShape="0" algn="bl" dir="5400000" dist="9525">
              <a:srgbClr val="000000">
                <a:alpha val="20000"/>
              </a:srgbClr>
            </a:outerShdw>
          </a:effectLst>
        </p:spPr>
        <p:txBody>
          <a:bodyPr anchorCtr="0" anchor="t" bIns="0" lIns="0" spcFirstLastPara="1" rIns="0" wrap="square" tIns="0">
            <a:noAutofit/>
          </a:bodyPr>
          <a:lstStyle/>
          <a:p>
            <a:pPr indent="0" lvl="0" marL="0" rtl="0" algn="ctr">
              <a:spcBef>
                <a:spcPts val="0"/>
              </a:spcBef>
              <a:spcAft>
                <a:spcPts val="0"/>
              </a:spcAft>
              <a:buNone/>
            </a:pPr>
            <a:r>
              <a:rPr b="1" lang="en" sz="7200">
                <a:solidFill>
                  <a:schemeClr val="lt1"/>
                </a:solidFill>
                <a:latin typeface="Montserrat"/>
                <a:ea typeface="Montserrat"/>
                <a:cs typeface="Montserrat"/>
                <a:sym typeface="Montserrat"/>
              </a:rPr>
              <a:t>“</a:t>
            </a:r>
            <a:endParaRPr b="1" sz="7200">
              <a:solidFill>
                <a:schemeClr val="lt1"/>
              </a:solidFill>
              <a:latin typeface="Montserrat"/>
              <a:ea typeface="Montserrat"/>
              <a:cs typeface="Montserrat"/>
              <a:sym typeface="Montserrat"/>
            </a:endParaRPr>
          </a:p>
        </p:txBody>
      </p:sp>
      <p:sp>
        <p:nvSpPr>
          <p:cNvPr id="20" name="Google Shape;20;p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bg>
      <p:bgPr>
        <a:gradFill>
          <a:gsLst>
            <a:gs pos="0">
              <a:srgbClr val="3C78D8"/>
            </a:gs>
            <a:gs pos="100000">
              <a:srgbClr val="00FFFF"/>
            </a:gs>
          </a:gsLst>
          <a:lin ang="5400700" scaled="0"/>
        </a:gradFill>
      </p:bgPr>
    </p:bg>
    <p:spTree>
      <p:nvGrpSpPr>
        <p:cNvPr id="2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p:nvPr>
            <p:ph type="title"/>
          </p:nvPr>
        </p:nvSpPr>
        <p:spPr>
          <a:xfrm>
            <a:off x="699000" y="911700"/>
            <a:ext cx="2020800" cy="3327600"/>
          </a:xfrm>
          <a:prstGeom prst="rect">
            <a:avLst/>
          </a:prstGeom>
        </p:spPr>
        <p:txBody>
          <a:bodyPr anchorCtr="0" anchor="ctr" bIns="0" lIns="0" spcFirstLastPara="1" rIns="0" wrap="square" tIns="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24" name="Google Shape;24;p5"/>
          <p:cNvSpPr txBox="1"/>
          <p:nvPr>
            <p:ph idx="1" type="body"/>
          </p:nvPr>
        </p:nvSpPr>
        <p:spPr>
          <a:xfrm>
            <a:off x="3844325" y="805325"/>
            <a:ext cx="4842600" cy="3548100"/>
          </a:xfrm>
          <a:prstGeom prst="rect">
            <a:avLst/>
          </a:prstGeom>
        </p:spPr>
        <p:txBody>
          <a:bodyPr anchorCtr="0" anchor="ctr" bIns="0" lIns="0" spcFirstLastPara="1" rIns="0" wrap="square" tIns="0">
            <a:noAutofit/>
          </a:bodyPr>
          <a:lstStyle>
            <a:lvl1pPr indent="-368300" lvl="0" marL="457200">
              <a:spcBef>
                <a:spcPts val="600"/>
              </a:spcBef>
              <a:spcAft>
                <a:spcPts val="0"/>
              </a:spcAft>
              <a:buSzPts val="2200"/>
              <a:buChar char="◦"/>
              <a:defRPr/>
            </a:lvl1pPr>
            <a:lvl2pPr indent="-368300" lvl="1" marL="914400">
              <a:spcBef>
                <a:spcPts val="1000"/>
              </a:spcBef>
              <a:spcAft>
                <a:spcPts val="0"/>
              </a:spcAft>
              <a:buSzPts val="2200"/>
              <a:buChar char="◦"/>
              <a:defRPr/>
            </a:lvl2pPr>
            <a:lvl3pPr indent="-368300" lvl="2" marL="1371600">
              <a:spcBef>
                <a:spcPts val="1000"/>
              </a:spcBef>
              <a:spcAft>
                <a:spcPts val="0"/>
              </a:spcAft>
              <a:buSzPts val="2200"/>
              <a:buChar char="◦"/>
              <a:defRPr/>
            </a:lvl3pPr>
            <a:lvl4pPr indent="-368300" lvl="3" marL="1828800">
              <a:spcBef>
                <a:spcPts val="1000"/>
              </a:spcBef>
              <a:spcAft>
                <a:spcPts val="0"/>
              </a:spcAft>
              <a:buSzPts val="2200"/>
              <a:buChar char="◦"/>
              <a:defRPr/>
            </a:lvl4pPr>
            <a:lvl5pPr indent="-368300" lvl="4" marL="2286000">
              <a:spcBef>
                <a:spcPts val="1000"/>
              </a:spcBef>
              <a:spcAft>
                <a:spcPts val="0"/>
              </a:spcAft>
              <a:buSzPts val="2200"/>
              <a:buChar char="◦"/>
              <a:defRPr/>
            </a:lvl5pPr>
            <a:lvl6pPr indent="-368300" lvl="5" marL="2743200">
              <a:spcBef>
                <a:spcPts val="1000"/>
              </a:spcBef>
              <a:spcAft>
                <a:spcPts val="0"/>
              </a:spcAft>
              <a:buSzPts val="2200"/>
              <a:buChar char="◦"/>
              <a:defRPr/>
            </a:lvl6pPr>
            <a:lvl7pPr indent="-368300" lvl="6" marL="3200400">
              <a:spcBef>
                <a:spcPts val="1000"/>
              </a:spcBef>
              <a:spcAft>
                <a:spcPts val="0"/>
              </a:spcAft>
              <a:buSzPts val="2200"/>
              <a:buChar char="◦"/>
              <a:defRPr/>
            </a:lvl7pPr>
            <a:lvl8pPr indent="-368300" lvl="7" marL="3657600">
              <a:spcBef>
                <a:spcPts val="1000"/>
              </a:spcBef>
              <a:spcAft>
                <a:spcPts val="0"/>
              </a:spcAft>
              <a:buSzPts val="2200"/>
              <a:buChar char="◦"/>
              <a:defRPr/>
            </a:lvl8pPr>
            <a:lvl9pPr indent="-368300" lvl="8" marL="4114800">
              <a:spcBef>
                <a:spcPts val="1000"/>
              </a:spcBef>
              <a:spcAft>
                <a:spcPts val="1000"/>
              </a:spcAft>
              <a:buSzPts val="2200"/>
              <a:buChar char="◦"/>
              <a:defRPr/>
            </a:lvl9pPr>
          </a:lstStyle>
          <a:p/>
        </p:txBody>
      </p:sp>
      <p:sp>
        <p:nvSpPr>
          <p:cNvPr id="25" name="Google Shape;25;p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gradFill>
          <a:gsLst>
            <a:gs pos="0">
              <a:srgbClr val="8790B9"/>
            </a:gs>
            <a:gs pos="100000">
              <a:srgbClr val="D4ECFF"/>
            </a:gs>
          </a:gsLst>
          <a:lin ang="5400700" scaled="0"/>
        </a:gradFill>
      </p:bgPr>
    </p:bg>
    <p:spTree>
      <p:nvGrpSpPr>
        <p:cNvPr id="26"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p:nvPr>
            <p:ph type="title"/>
          </p:nvPr>
        </p:nvSpPr>
        <p:spPr>
          <a:xfrm>
            <a:off x="699000" y="790150"/>
            <a:ext cx="3494700" cy="828000"/>
          </a:xfrm>
          <a:prstGeom prst="rect">
            <a:avLst/>
          </a:prstGeom>
        </p:spPr>
        <p:txBody>
          <a:bodyPr anchorCtr="0" anchor="b" bIns="0" lIns="0" spcFirstLastPara="1" rIns="0" wrap="square" tIns="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p:txBody>
      </p:sp>
      <p:sp>
        <p:nvSpPr>
          <p:cNvPr id="29" name="Google Shape;29;p6"/>
          <p:cNvSpPr txBox="1"/>
          <p:nvPr>
            <p:ph idx="1" type="body"/>
          </p:nvPr>
        </p:nvSpPr>
        <p:spPr>
          <a:xfrm>
            <a:off x="699000" y="1770225"/>
            <a:ext cx="3494700" cy="2583300"/>
          </a:xfrm>
          <a:prstGeom prst="rect">
            <a:avLst/>
          </a:prstGeom>
        </p:spPr>
        <p:txBody>
          <a:bodyPr anchorCtr="0" anchor="t" bIns="0" lIns="0" spcFirstLastPara="1" rIns="0" wrap="square" tIns="0">
            <a:noAutofit/>
          </a:bodyPr>
          <a:lstStyle>
            <a:lvl1pPr indent="-368300" lvl="0" marL="457200" rtl="0">
              <a:spcBef>
                <a:spcPts val="600"/>
              </a:spcBef>
              <a:spcAft>
                <a:spcPts val="0"/>
              </a:spcAft>
              <a:buSzPts val="2200"/>
              <a:buChar char="◦"/>
              <a:defRPr/>
            </a:lvl1pPr>
            <a:lvl2pPr indent="-368300" lvl="1" marL="914400" rtl="0">
              <a:spcBef>
                <a:spcPts val="1000"/>
              </a:spcBef>
              <a:spcAft>
                <a:spcPts val="0"/>
              </a:spcAft>
              <a:buSzPts val="2200"/>
              <a:buChar char="◦"/>
              <a:defRPr/>
            </a:lvl2pPr>
            <a:lvl3pPr indent="-368300" lvl="2" marL="1371600" rtl="0">
              <a:spcBef>
                <a:spcPts val="1000"/>
              </a:spcBef>
              <a:spcAft>
                <a:spcPts val="0"/>
              </a:spcAft>
              <a:buSzPts val="2200"/>
              <a:buChar char="◦"/>
              <a:defRPr/>
            </a:lvl3pPr>
            <a:lvl4pPr indent="-368300" lvl="3" marL="1828800" rtl="0">
              <a:spcBef>
                <a:spcPts val="1000"/>
              </a:spcBef>
              <a:spcAft>
                <a:spcPts val="0"/>
              </a:spcAft>
              <a:buSzPts val="2200"/>
              <a:buChar char="◦"/>
              <a:defRPr/>
            </a:lvl4pPr>
            <a:lvl5pPr indent="-368300" lvl="4" marL="2286000" rtl="0">
              <a:spcBef>
                <a:spcPts val="1000"/>
              </a:spcBef>
              <a:spcAft>
                <a:spcPts val="0"/>
              </a:spcAft>
              <a:buSzPts val="2200"/>
              <a:buChar char="◦"/>
              <a:defRPr/>
            </a:lvl5pPr>
            <a:lvl6pPr indent="-368300" lvl="5" marL="2743200" rtl="0">
              <a:spcBef>
                <a:spcPts val="1000"/>
              </a:spcBef>
              <a:spcAft>
                <a:spcPts val="0"/>
              </a:spcAft>
              <a:buSzPts val="2200"/>
              <a:buChar char="◦"/>
              <a:defRPr/>
            </a:lvl6pPr>
            <a:lvl7pPr indent="-368300" lvl="6" marL="3200400" rtl="0">
              <a:spcBef>
                <a:spcPts val="1000"/>
              </a:spcBef>
              <a:spcAft>
                <a:spcPts val="0"/>
              </a:spcAft>
              <a:buSzPts val="2200"/>
              <a:buChar char="◦"/>
              <a:defRPr/>
            </a:lvl7pPr>
            <a:lvl8pPr indent="-368300" lvl="7" marL="3657600" rtl="0">
              <a:spcBef>
                <a:spcPts val="1000"/>
              </a:spcBef>
              <a:spcAft>
                <a:spcPts val="0"/>
              </a:spcAft>
              <a:buSzPts val="2200"/>
              <a:buChar char="◦"/>
              <a:defRPr/>
            </a:lvl8pPr>
            <a:lvl9pPr indent="-368300" lvl="8" marL="4114800" rtl="0">
              <a:spcBef>
                <a:spcPts val="1000"/>
              </a:spcBef>
              <a:spcAft>
                <a:spcPts val="1000"/>
              </a:spcAft>
              <a:buSzPts val="2200"/>
              <a:buChar char="◦"/>
              <a:defRPr/>
            </a:lvl9pPr>
          </a:lstStyle>
          <a:p/>
        </p:txBody>
      </p:sp>
      <p:sp>
        <p:nvSpPr>
          <p:cNvPr id="30" name="Google Shape;30;p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bg>
      <p:bgPr>
        <a:gradFill>
          <a:gsLst>
            <a:gs pos="0">
              <a:srgbClr val="46E180"/>
            </a:gs>
            <a:gs pos="100000">
              <a:srgbClr val="B8DF32"/>
            </a:gs>
          </a:gsLst>
          <a:lin ang="5400700" scaled="0"/>
        </a:gradFill>
      </p:bgPr>
    </p:bg>
    <p:spTree>
      <p:nvGrpSpPr>
        <p:cNvPr id="3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p:nvPr>
            <p:ph type="title"/>
          </p:nvPr>
        </p:nvSpPr>
        <p:spPr>
          <a:xfrm>
            <a:off x="699000" y="911700"/>
            <a:ext cx="2020800" cy="3327600"/>
          </a:xfrm>
          <a:prstGeom prst="rect">
            <a:avLst/>
          </a:prstGeom>
        </p:spPr>
        <p:txBody>
          <a:bodyPr anchorCtr="0" anchor="ctr" bIns="0" lIns="0" spcFirstLastPara="1" rIns="0" wrap="square" tIns="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34" name="Google Shape;34;p7"/>
          <p:cNvSpPr txBox="1"/>
          <p:nvPr>
            <p:ph idx="1" type="body"/>
          </p:nvPr>
        </p:nvSpPr>
        <p:spPr>
          <a:xfrm>
            <a:off x="3844325" y="805325"/>
            <a:ext cx="2250300" cy="3540600"/>
          </a:xfrm>
          <a:prstGeom prst="rect">
            <a:avLst/>
          </a:prstGeom>
        </p:spPr>
        <p:txBody>
          <a:bodyPr anchorCtr="0" anchor="ctr"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35" name="Google Shape;35;p7"/>
          <p:cNvSpPr txBox="1"/>
          <p:nvPr>
            <p:ph idx="2" type="body"/>
          </p:nvPr>
        </p:nvSpPr>
        <p:spPr>
          <a:xfrm>
            <a:off x="6436624" y="805325"/>
            <a:ext cx="2250300" cy="3540600"/>
          </a:xfrm>
          <a:prstGeom prst="rect">
            <a:avLst/>
          </a:prstGeom>
        </p:spPr>
        <p:txBody>
          <a:bodyPr anchorCtr="0" anchor="ctr"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1000"/>
              </a:spcBef>
              <a:spcAft>
                <a:spcPts val="0"/>
              </a:spcAft>
              <a:buSzPts val="1800"/>
              <a:buChar char="◦"/>
              <a:defRPr sz="1800"/>
            </a:lvl2pPr>
            <a:lvl3pPr indent="-342900" lvl="2" marL="1371600">
              <a:spcBef>
                <a:spcPts val="1000"/>
              </a:spcBef>
              <a:spcAft>
                <a:spcPts val="0"/>
              </a:spcAft>
              <a:buSzPts val="1800"/>
              <a:buChar char="◦"/>
              <a:defRPr sz="1800"/>
            </a:lvl3pPr>
            <a:lvl4pPr indent="-342900" lvl="3" marL="1828800">
              <a:spcBef>
                <a:spcPts val="1000"/>
              </a:spcBef>
              <a:spcAft>
                <a:spcPts val="0"/>
              </a:spcAft>
              <a:buSzPts val="1800"/>
              <a:buChar char="◦"/>
              <a:defRPr sz="1800"/>
            </a:lvl4pPr>
            <a:lvl5pPr indent="-342900" lvl="4" marL="2286000">
              <a:spcBef>
                <a:spcPts val="1000"/>
              </a:spcBef>
              <a:spcAft>
                <a:spcPts val="0"/>
              </a:spcAft>
              <a:buSzPts val="1800"/>
              <a:buChar char="◦"/>
              <a:defRPr sz="1800"/>
            </a:lvl5pPr>
            <a:lvl6pPr indent="-342900" lvl="5" marL="2743200">
              <a:spcBef>
                <a:spcPts val="1000"/>
              </a:spcBef>
              <a:spcAft>
                <a:spcPts val="0"/>
              </a:spcAft>
              <a:buSzPts val="1800"/>
              <a:buChar char="◦"/>
              <a:defRPr sz="1800"/>
            </a:lvl6pPr>
            <a:lvl7pPr indent="-342900" lvl="6" marL="3200400">
              <a:spcBef>
                <a:spcPts val="1000"/>
              </a:spcBef>
              <a:spcAft>
                <a:spcPts val="0"/>
              </a:spcAft>
              <a:buSzPts val="1800"/>
              <a:buChar char="◦"/>
              <a:defRPr sz="1800"/>
            </a:lvl7pPr>
            <a:lvl8pPr indent="-342900" lvl="7" marL="3657600">
              <a:spcBef>
                <a:spcPts val="1000"/>
              </a:spcBef>
              <a:spcAft>
                <a:spcPts val="0"/>
              </a:spcAft>
              <a:buSzPts val="1800"/>
              <a:buChar char="◦"/>
              <a:defRPr sz="1800"/>
            </a:lvl8pPr>
            <a:lvl9pPr indent="-342900" lvl="8" marL="4114800">
              <a:spcBef>
                <a:spcPts val="1000"/>
              </a:spcBef>
              <a:spcAft>
                <a:spcPts val="1000"/>
              </a:spcAft>
              <a:buSzPts val="1800"/>
              <a:buChar char="◦"/>
              <a:defRPr sz="1800"/>
            </a:lvl9pPr>
          </a:lstStyle>
          <a:p/>
        </p:txBody>
      </p:sp>
      <p:sp>
        <p:nvSpPr>
          <p:cNvPr id="36" name="Google Shape;36;p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bg>
      <p:bgPr>
        <a:gradFill>
          <a:gsLst>
            <a:gs pos="0">
              <a:srgbClr val="E61E7F"/>
            </a:gs>
            <a:gs pos="100000">
              <a:srgbClr val="FF9900"/>
            </a:gs>
          </a:gsLst>
          <a:lin ang="5400700" scaled="0"/>
        </a:gradFill>
      </p:bgPr>
    </p:bg>
    <p:spTree>
      <p:nvGrpSpPr>
        <p:cNvPr id="37"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p:nvPr>
            <p:ph type="title"/>
          </p:nvPr>
        </p:nvSpPr>
        <p:spPr>
          <a:xfrm>
            <a:off x="699000" y="911700"/>
            <a:ext cx="2020800" cy="3327600"/>
          </a:xfrm>
          <a:prstGeom prst="rect">
            <a:avLst/>
          </a:prstGeom>
        </p:spPr>
        <p:txBody>
          <a:bodyPr anchorCtr="0" anchor="ctr" bIns="0" lIns="0" spcFirstLastPara="1" rIns="0" wrap="square" tIns="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p:txBody>
      </p:sp>
      <p:sp>
        <p:nvSpPr>
          <p:cNvPr id="40" name="Google Shape;40;p8"/>
          <p:cNvSpPr txBox="1"/>
          <p:nvPr>
            <p:ph idx="1" type="body"/>
          </p:nvPr>
        </p:nvSpPr>
        <p:spPr>
          <a:xfrm>
            <a:off x="3844325" y="797725"/>
            <a:ext cx="1481700" cy="3540600"/>
          </a:xfrm>
          <a:prstGeom prst="rect">
            <a:avLst/>
          </a:prstGeom>
        </p:spPr>
        <p:txBody>
          <a:bodyPr anchorCtr="0" anchor="ctr" bIns="0" lIns="0" spcFirstLastPara="1" rIns="0" wrap="square" tIns="0">
            <a:noAutofit/>
          </a:bodyPr>
          <a:lstStyle>
            <a:lvl1pPr indent="-317500" lvl="0" marL="457200" rtl="0">
              <a:spcBef>
                <a:spcPts val="6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1" name="Google Shape;41;p8"/>
          <p:cNvSpPr txBox="1"/>
          <p:nvPr>
            <p:ph idx="2" type="body"/>
          </p:nvPr>
        </p:nvSpPr>
        <p:spPr>
          <a:xfrm>
            <a:off x="5524777" y="797725"/>
            <a:ext cx="1481700" cy="3540600"/>
          </a:xfrm>
          <a:prstGeom prst="rect">
            <a:avLst/>
          </a:prstGeom>
        </p:spPr>
        <p:txBody>
          <a:bodyPr anchorCtr="0" anchor="ctr" bIns="0" lIns="0" spcFirstLastPara="1" rIns="0" wrap="square" tIns="0">
            <a:noAutofit/>
          </a:bodyPr>
          <a:lstStyle>
            <a:lvl1pPr indent="-317500" lvl="0" marL="457200" rtl="0">
              <a:spcBef>
                <a:spcPts val="6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2" name="Google Shape;42;p8"/>
          <p:cNvSpPr txBox="1"/>
          <p:nvPr>
            <p:ph idx="3" type="body"/>
          </p:nvPr>
        </p:nvSpPr>
        <p:spPr>
          <a:xfrm>
            <a:off x="7205229" y="797725"/>
            <a:ext cx="1481700" cy="3540600"/>
          </a:xfrm>
          <a:prstGeom prst="rect">
            <a:avLst/>
          </a:prstGeom>
        </p:spPr>
        <p:txBody>
          <a:bodyPr anchorCtr="0" anchor="ctr" bIns="0" lIns="0" spcFirstLastPara="1" rIns="0" wrap="square" tIns="0">
            <a:noAutofit/>
          </a:bodyPr>
          <a:lstStyle>
            <a:lvl1pPr indent="-317500" lvl="0" marL="457200" rtl="0">
              <a:spcBef>
                <a:spcPts val="600"/>
              </a:spcBef>
              <a:spcAft>
                <a:spcPts val="0"/>
              </a:spcAft>
              <a:buSzPts val="1400"/>
              <a:buChar char="◦"/>
              <a:defRPr sz="1400"/>
            </a:lvl1pPr>
            <a:lvl2pPr indent="-317500" lvl="1" marL="914400" rtl="0">
              <a:spcBef>
                <a:spcPts val="1000"/>
              </a:spcBef>
              <a:spcAft>
                <a:spcPts val="0"/>
              </a:spcAft>
              <a:buSzPts val="1400"/>
              <a:buChar char="◦"/>
              <a:defRPr sz="1400"/>
            </a:lvl2pPr>
            <a:lvl3pPr indent="-317500" lvl="2" marL="1371600" rtl="0">
              <a:spcBef>
                <a:spcPts val="1000"/>
              </a:spcBef>
              <a:spcAft>
                <a:spcPts val="0"/>
              </a:spcAft>
              <a:buSzPts val="1400"/>
              <a:buChar char="◦"/>
              <a:defRPr sz="1400"/>
            </a:lvl3pPr>
            <a:lvl4pPr indent="-317500" lvl="3" marL="1828800" rtl="0">
              <a:spcBef>
                <a:spcPts val="1000"/>
              </a:spcBef>
              <a:spcAft>
                <a:spcPts val="0"/>
              </a:spcAft>
              <a:buSzPts val="1400"/>
              <a:buChar char="◦"/>
              <a:defRPr sz="1400"/>
            </a:lvl4pPr>
            <a:lvl5pPr indent="-317500" lvl="4" marL="2286000" rtl="0">
              <a:spcBef>
                <a:spcPts val="1000"/>
              </a:spcBef>
              <a:spcAft>
                <a:spcPts val="0"/>
              </a:spcAft>
              <a:buSzPts val="1400"/>
              <a:buChar char="◦"/>
              <a:defRPr sz="1400"/>
            </a:lvl5pPr>
            <a:lvl6pPr indent="-317500" lvl="5" marL="2743200" rtl="0">
              <a:spcBef>
                <a:spcPts val="1000"/>
              </a:spcBef>
              <a:spcAft>
                <a:spcPts val="0"/>
              </a:spcAft>
              <a:buSzPts val="1400"/>
              <a:buChar char="◦"/>
              <a:defRPr sz="1400"/>
            </a:lvl6pPr>
            <a:lvl7pPr indent="-317500" lvl="6" marL="3200400" rtl="0">
              <a:spcBef>
                <a:spcPts val="1000"/>
              </a:spcBef>
              <a:spcAft>
                <a:spcPts val="0"/>
              </a:spcAft>
              <a:buSzPts val="1400"/>
              <a:buChar char="◦"/>
              <a:defRPr sz="1400"/>
            </a:lvl7pPr>
            <a:lvl8pPr indent="-317500" lvl="7" marL="3657600" rtl="0">
              <a:spcBef>
                <a:spcPts val="1000"/>
              </a:spcBef>
              <a:spcAft>
                <a:spcPts val="0"/>
              </a:spcAft>
              <a:buSzPts val="1400"/>
              <a:buChar char="◦"/>
              <a:defRPr sz="1400"/>
            </a:lvl8pPr>
            <a:lvl9pPr indent="-317500" lvl="8" marL="4114800" rtl="0">
              <a:spcBef>
                <a:spcPts val="1000"/>
              </a:spcBef>
              <a:spcAft>
                <a:spcPts val="1000"/>
              </a:spcAft>
              <a:buSzPts val="1400"/>
              <a:buChar char="◦"/>
              <a:defRPr sz="1400"/>
            </a:lvl9pPr>
          </a:lstStyle>
          <a:p/>
        </p:txBody>
      </p:sp>
      <p:sp>
        <p:nvSpPr>
          <p:cNvPr id="43" name="Google Shape;43;p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gradFill>
          <a:gsLst>
            <a:gs pos="0">
              <a:srgbClr val="FF8700"/>
            </a:gs>
            <a:gs pos="100000">
              <a:srgbClr val="FFD900"/>
            </a:gs>
          </a:gsLst>
          <a:lin ang="5400700" scaled="0"/>
        </a:gradFill>
      </p:bgPr>
    </p:bg>
    <p:spTree>
      <p:nvGrpSpPr>
        <p:cNvPr id="44"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p:nvPr>
            <p:ph type="title"/>
          </p:nvPr>
        </p:nvSpPr>
        <p:spPr>
          <a:xfrm>
            <a:off x="699000" y="911700"/>
            <a:ext cx="2020800" cy="3327600"/>
          </a:xfrm>
          <a:prstGeom prst="rect">
            <a:avLst/>
          </a:prstGeom>
        </p:spPr>
        <p:txBody>
          <a:bodyPr anchorCtr="0" anchor="ctr" bIns="0" lIns="0" spcFirstLastPara="1" rIns="0" wrap="square" tIns="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p:txBody>
      </p:sp>
      <p:sp>
        <p:nvSpPr>
          <p:cNvPr id="47" name="Google Shape;47;p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gradFill>
          <a:gsLst>
            <a:gs pos="0">
              <a:srgbClr val="8790B9"/>
            </a:gs>
            <a:gs pos="100000">
              <a:srgbClr val="D4ECFF"/>
            </a:gs>
          </a:gsLst>
          <a:lin ang="5400700" scaled="0"/>
        </a:gradFill>
      </p:bgPr>
    </p:bg>
    <p:spTree>
      <p:nvGrpSpPr>
        <p:cNvPr id="48"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p:nvPr>
            <p:ph idx="1" type="body"/>
          </p:nvPr>
        </p:nvSpPr>
        <p:spPr>
          <a:xfrm>
            <a:off x="457200" y="534577"/>
            <a:ext cx="8229600" cy="393600"/>
          </a:xfrm>
          <a:prstGeom prst="rect">
            <a:avLst/>
          </a:prstGeom>
        </p:spPr>
        <p:txBody>
          <a:bodyPr anchorCtr="0" anchor="ctr" bIns="0" lIns="0" spcFirstLastPara="1" rIns="0" wrap="square" tIns="0">
            <a:noAutofit/>
          </a:bodyPr>
          <a:lstStyle>
            <a:lvl1pPr indent="-228600" lvl="0" marL="457200" algn="ctr">
              <a:spcBef>
                <a:spcPts val="360"/>
              </a:spcBef>
              <a:spcAft>
                <a:spcPts val="1000"/>
              </a:spcAft>
              <a:buClr>
                <a:schemeClr val="lt1"/>
              </a:buClr>
              <a:buSzPts val="1400"/>
              <a:buNone/>
              <a:defRPr sz="1400">
                <a:solidFill>
                  <a:schemeClr val="lt1"/>
                </a:solidFill>
              </a:defRPr>
            </a:lvl1pPr>
          </a:lstStyle>
          <a:p/>
        </p:txBody>
      </p:sp>
      <p:sp>
        <p:nvSpPr>
          <p:cNvPr id="51" name="Google Shape;51;p1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rgbClr val="3C78D8"/>
            </a:gs>
            <a:gs pos="100000">
              <a:srgbClr val="00FFFF"/>
            </a:gs>
          </a:gsLst>
          <a:lin ang="54007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99000" y="911700"/>
            <a:ext cx="2020800" cy="3327600"/>
          </a:xfrm>
          <a:prstGeom prst="rect">
            <a:avLst/>
          </a:prstGeom>
          <a:noFill/>
          <a:ln>
            <a:noFill/>
          </a:ln>
          <a:effectLst>
            <a:outerShdw blurRad="42863" rotWithShape="0" algn="bl" dir="5400000" dist="9525">
              <a:srgbClr val="000000">
                <a:alpha val="20000"/>
              </a:srgbClr>
            </a:outerShdw>
          </a:effectLst>
        </p:spPr>
        <p:txBody>
          <a:bodyPr anchorCtr="0" anchor="ctr" bIns="0" lIns="0" spcFirstLastPara="1" rIns="0" wrap="square" tIns="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3844325" y="805325"/>
            <a:ext cx="4842600" cy="3548100"/>
          </a:xfrm>
          <a:prstGeom prst="rect">
            <a:avLst/>
          </a:prstGeom>
          <a:noFill/>
          <a:ln>
            <a:noFill/>
          </a:ln>
        </p:spPr>
        <p:txBody>
          <a:bodyPr anchorCtr="0" anchor="ctr" bIns="0" lIns="0" spcFirstLastPara="1" rIns="0" wrap="square" tIns="0">
            <a:noAutofit/>
          </a:bodyPr>
          <a:lstStyle>
            <a:lvl1pPr indent="-368300" lvl="0" marL="4572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indent="-368300" lvl="1" marL="9144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indent="-368300" lvl="2" marL="13716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indent="-368300" lvl="3" marL="18288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indent="-368300" lvl="4" marL="22860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indent="-368300" lvl="5" marL="27432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indent="-368300" lvl="6" marL="32004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indent="-368300" lvl="7" marL="36576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indent="-368300" lvl="8" marL="41148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800">
        <p:fade thruBlk="1"/>
      </p:transition>
    </mc:Choice>
    <mc:Fallback>
      <p:transition spd="slow">
        <p:fade/>
      </p:transition>
    </mc:Fallback>
  </mc:AlternateConten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hyperlink" Target="https://www.slidescarnival.com/?utm_source=template"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slide" Target="/ppt/slides/slide6.xml"/><Relationship Id="rId4" Type="http://schemas.openxmlformats.org/officeDocument/2006/relationships/slide" Target="/ppt/slides/slide9.xml"/><Relationship Id="rId5" Type="http://schemas.openxmlformats.org/officeDocument/2006/relationships/slide" Target="/ppt/slides/slide7.xml"/><Relationship Id="rId6" Type="http://schemas.openxmlformats.org/officeDocument/2006/relationships/slide" Target="/ppt/slides/slide8.xml"/><Relationship Id="rId7" Type="http://schemas.openxmlformats.org/officeDocument/2006/relationships/slide" Target="/ppt/slides/slide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slide" Target="/ppt/slid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slide" Target="/ppt/slid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slide" Target="/ppt/slid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slide" Target="/ppt/slid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1745600" y="1166350"/>
            <a:ext cx="5097900" cy="26970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solidFill>
                  <a:srgbClr val="FFFFFF"/>
                </a:solidFill>
                <a:latin typeface="Arial"/>
                <a:ea typeface="Arial"/>
                <a:cs typeface="Arial"/>
                <a:sym typeface="Arial"/>
              </a:rPr>
              <a:t>Membership Journey</a:t>
            </a:r>
            <a:endParaRPr sz="2400">
              <a:solidFill>
                <a:srgbClr val="FFFFFF"/>
              </a:solidFill>
              <a:latin typeface="Arial"/>
              <a:ea typeface="Arial"/>
              <a:cs typeface="Arial"/>
              <a:sym typeface="Arial"/>
            </a:endParaRPr>
          </a:p>
          <a:p>
            <a:pPr indent="0" lvl="0" marL="0" rtl="0" algn="ctr">
              <a:spcBef>
                <a:spcPts val="0"/>
              </a:spcBef>
              <a:spcAft>
                <a:spcPts val="0"/>
              </a:spcAft>
              <a:buNone/>
            </a:pPr>
            <a:r>
              <a:rPr lang="en">
                <a:solidFill>
                  <a:srgbClr val="FFFFFF"/>
                </a:solidFill>
                <a:latin typeface="Arial"/>
                <a:ea typeface="Arial"/>
                <a:cs typeface="Arial"/>
                <a:sym typeface="Arial"/>
              </a:rPr>
              <a:t>  </a:t>
            </a:r>
            <a:r>
              <a:rPr lang="en" sz="3200">
                <a:solidFill>
                  <a:srgbClr val="FFFFFF"/>
                </a:solidFill>
                <a:latin typeface="Arial"/>
                <a:ea typeface="Arial"/>
                <a:cs typeface="Arial"/>
                <a:sym typeface="Arial"/>
              </a:rPr>
              <a:t>Recruit, Retain, Reinstate</a:t>
            </a:r>
            <a:endParaRPr sz="3200">
              <a:solidFill>
                <a:srgbClr val="FFFFFF"/>
              </a:solidFill>
              <a:latin typeface="Arial"/>
              <a:ea typeface="Arial"/>
              <a:cs typeface="Arial"/>
              <a:sym typeface="Arial"/>
            </a:endParaRPr>
          </a:p>
          <a:p>
            <a:pPr indent="0" lvl="0" marL="0" rtl="0" algn="ctr">
              <a:spcBef>
                <a:spcPts val="0"/>
              </a:spcBef>
              <a:spcAft>
                <a:spcPts val="0"/>
              </a:spcAft>
              <a:buNone/>
            </a:pPr>
            <a:r>
              <a:t/>
            </a:r>
            <a:endParaRPr sz="2400">
              <a:latin typeface="Arial"/>
              <a:ea typeface="Arial"/>
              <a:cs typeface="Arial"/>
              <a:sym typeface="Arial"/>
            </a:endParaRPr>
          </a:p>
          <a:p>
            <a:pPr indent="0" lvl="0" marL="0" rtl="0" algn="ctr">
              <a:spcBef>
                <a:spcPts val="0"/>
              </a:spcBef>
              <a:spcAft>
                <a:spcPts val="0"/>
              </a:spcAft>
              <a:buNone/>
            </a:pPr>
            <a:r>
              <a:rPr lang="en" sz="2400">
                <a:latin typeface="Arial"/>
                <a:ea typeface="Arial"/>
                <a:cs typeface="Arial"/>
                <a:sym typeface="Arial"/>
              </a:rPr>
              <a:t>Where is your Chapter Headed?</a:t>
            </a:r>
            <a:endParaRPr sz="1800">
              <a:solidFill>
                <a:srgbClr val="FFFFFF"/>
              </a:solidFill>
              <a:latin typeface="Arial"/>
              <a:ea typeface="Arial"/>
              <a:cs typeface="Arial"/>
              <a:sym typeface="Arial"/>
            </a:endParaRPr>
          </a:p>
          <a:p>
            <a:pPr indent="0" lvl="0" marL="0" rtl="0" algn="l">
              <a:spcBef>
                <a:spcPts val="0"/>
              </a:spcBef>
              <a:spcAft>
                <a:spcPts val="0"/>
              </a:spcAft>
              <a:buNone/>
            </a:pPr>
            <a:r>
              <a:t/>
            </a:r>
            <a:endParaRPr sz="1800">
              <a:solidFill>
                <a:srgbClr val="FFFFFF"/>
              </a:solidFill>
              <a:latin typeface="Arial"/>
              <a:ea typeface="Arial"/>
              <a:cs typeface="Arial"/>
              <a:sym typeface="Arial"/>
            </a:endParaRPr>
          </a:p>
          <a:p>
            <a:pPr indent="0" lvl="0" marL="0" rtl="0" algn="ctr">
              <a:spcBef>
                <a:spcPts val="0"/>
              </a:spcBef>
              <a:spcAft>
                <a:spcPts val="0"/>
              </a:spcAft>
              <a:buNone/>
            </a:pPr>
            <a:r>
              <a:rPr lang="en" sz="1800">
                <a:solidFill>
                  <a:srgbClr val="FFFFFF"/>
                </a:solidFill>
                <a:latin typeface="Arial"/>
                <a:ea typeface="Arial"/>
                <a:cs typeface="Arial"/>
                <a:sym typeface="Arial"/>
              </a:rPr>
              <a:t>93rd TSO Convention, Lubbock</a:t>
            </a:r>
            <a:endParaRPr sz="1800">
              <a:solidFill>
                <a:srgbClr val="FFFFFF"/>
              </a:solidFill>
              <a:latin typeface="Arial"/>
              <a:ea typeface="Arial"/>
              <a:cs typeface="Arial"/>
              <a:sym typeface="Arial"/>
            </a:endParaRPr>
          </a:p>
          <a:p>
            <a:pPr indent="0" lvl="0" marL="0" rtl="0" algn="ctr">
              <a:spcBef>
                <a:spcPts val="0"/>
              </a:spcBef>
              <a:spcAft>
                <a:spcPts val="0"/>
              </a:spcAft>
              <a:buNone/>
            </a:pPr>
            <a:r>
              <a:rPr lang="en" sz="1800">
                <a:solidFill>
                  <a:srgbClr val="FFFFFF"/>
                </a:solidFill>
                <a:latin typeface="Arial"/>
                <a:ea typeface="Arial"/>
                <a:cs typeface="Arial"/>
                <a:sym typeface="Arial"/>
              </a:rPr>
              <a:t>June 15-18, 2022</a:t>
            </a:r>
            <a:endParaRPr sz="1800">
              <a:solidFill>
                <a:srgbClr val="FFFFFF"/>
              </a:solidFill>
              <a:latin typeface="Arial"/>
              <a:ea typeface="Arial"/>
              <a:cs typeface="Arial"/>
              <a:sym typeface="Arial"/>
            </a:endParaRPr>
          </a:p>
        </p:txBody>
      </p:sp>
      <p:pic>
        <p:nvPicPr>
          <p:cNvPr id="63" name="Google Shape;63;p13"/>
          <p:cNvPicPr preferRelativeResize="0"/>
          <p:nvPr/>
        </p:nvPicPr>
        <p:blipFill>
          <a:blip r:embed="rId3">
            <a:alphaModFix/>
          </a:blip>
          <a:stretch>
            <a:fillRect/>
          </a:stretch>
        </p:blipFill>
        <p:spPr>
          <a:xfrm>
            <a:off x="7025575" y="3020025"/>
            <a:ext cx="1997250" cy="1997250"/>
          </a:xfrm>
          <a:prstGeom prst="rect">
            <a:avLst/>
          </a:prstGeom>
          <a:noFill/>
          <a:ln>
            <a:noFill/>
          </a:ln>
        </p:spPr>
      </p:pic>
      <p:sp>
        <p:nvSpPr>
          <p:cNvPr id="64" name="Google Shape;64;p13"/>
          <p:cNvSpPr/>
          <p:nvPr/>
        </p:nvSpPr>
        <p:spPr>
          <a:xfrm>
            <a:off x="6986497" y="2233450"/>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790B9"/>
            </a:gs>
            <a:gs pos="100000">
              <a:srgbClr val="D4ECFF"/>
            </a:gs>
          </a:gsLst>
          <a:lin ang="5400012" scaled="0"/>
        </a:gradFill>
      </p:bgPr>
    </p:bg>
    <p:spTree>
      <p:nvGrpSpPr>
        <p:cNvPr id="155" name="Shape 155"/>
        <p:cNvGrpSpPr/>
        <p:nvPr/>
      </p:nvGrpSpPr>
      <p:grpSpPr>
        <a:xfrm>
          <a:off x="0" y="0"/>
          <a:ext cx="0" cy="0"/>
          <a:chOff x="0" y="0"/>
          <a:chExt cx="0" cy="0"/>
        </a:xfrm>
      </p:grpSpPr>
      <p:sp>
        <p:nvSpPr>
          <p:cNvPr id="156" name="Google Shape;156;p22"/>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57" name="Google Shape;157;p22"/>
          <p:cNvSpPr/>
          <p:nvPr/>
        </p:nvSpPr>
        <p:spPr>
          <a:xfrm>
            <a:off x="6585947" y="2233450"/>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22"/>
          <p:cNvPicPr preferRelativeResize="0"/>
          <p:nvPr/>
        </p:nvPicPr>
        <p:blipFill>
          <a:blip r:embed="rId3">
            <a:alphaModFix/>
          </a:blip>
          <a:stretch>
            <a:fillRect/>
          </a:stretch>
        </p:blipFill>
        <p:spPr>
          <a:xfrm>
            <a:off x="753550" y="179347"/>
            <a:ext cx="5251599" cy="478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3C78D8"/>
            </a:gs>
            <a:gs pos="100000">
              <a:srgbClr val="00FFFF"/>
            </a:gs>
          </a:gsLst>
          <a:lin ang="5400700" scaled="0"/>
        </a:gradFill>
      </p:bgPr>
    </p:bg>
    <p:spTree>
      <p:nvGrpSpPr>
        <p:cNvPr id="162" name="Shape 162"/>
        <p:cNvGrpSpPr/>
        <p:nvPr/>
      </p:nvGrpSpPr>
      <p:grpSpPr>
        <a:xfrm>
          <a:off x="0" y="0"/>
          <a:ext cx="0" cy="0"/>
          <a:chOff x="0" y="0"/>
          <a:chExt cx="0" cy="0"/>
        </a:xfrm>
      </p:grpSpPr>
      <p:sp>
        <p:nvSpPr>
          <p:cNvPr id="163" name="Google Shape;163;p23"/>
          <p:cNvSpPr txBox="1"/>
          <p:nvPr>
            <p:ph type="title"/>
          </p:nvPr>
        </p:nvSpPr>
        <p:spPr>
          <a:xfrm>
            <a:off x="791275" y="2177200"/>
            <a:ext cx="2020800" cy="1609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t>Retain</a:t>
            </a:r>
            <a:endParaRPr sz="3600"/>
          </a:p>
        </p:txBody>
      </p:sp>
      <p:sp>
        <p:nvSpPr>
          <p:cNvPr id="164" name="Google Shape;164;p23"/>
          <p:cNvSpPr txBox="1"/>
          <p:nvPr>
            <p:ph idx="1" type="body"/>
          </p:nvPr>
        </p:nvSpPr>
        <p:spPr>
          <a:xfrm>
            <a:off x="3844325" y="1610350"/>
            <a:ext cx="4842600" cy="27432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solidFill>
                  <a:srgbClr val="000000"/>
                </a:solidFill>
              </a:rPr>
              <a:t>Meaningful programs</a:t>
            </a:r>
            <a:endParaRPr>
              <a:solidFill>
                <a:srgbClr val="000000"/>
              </a:solidFill>
            </a:endParaRPr>
          </a:p>
          <a:p>
            <a:pPr indent="0" lvl="0" marL="0" rtl="0" algn="l">
              <a:spcBef>
                <a:spcPts val="1000"/>
              </a:spcBef>
              <a:spcAft>
                <a:spcPts val="0"/>
              </a:spcAft>
              <a:buNone/>
            </a:pPr>
            <a:r>
              <a:rPr lang="en">
                <a:solidFill>
                  <a:srgbClr val="000000"/>
                </a:solidFill>
              </a:rPr>
              <a:t>Involve all members</a:t>
            </a:r>
            <a:endParaRPr>
              <a:solidFill>
                <a:srgbClr val="000000"/>
              </a:solidFill>
            </a:endParaRPr>
          </a:p>
          <a:p>
            <a:pPr indent="0" lvl="0" marL="0" rtl="0" algn="l">
              <a:spcBef>
                <a:spcPts val="1000"/>
              </a:spcBef>
              <a:spcAft>
                <a:spcPts val="0"/>
              </a:spcAft>
              <a:buNone/>
            </a:pPr>
            <a:r>
              <a:rPr lang="en">
                <a:solidFill>
                  <a:srgbClr val="000000"/>
                </a:solidFill>
              </a:rPr>
              <a:t>Buddy up</a:t>
            </a:r>
            <a:endParaRPr>
              <a:solidFill>
                <a:srgbClr val="000000"/>
              </a:solidFill>
            </a:endParaRPr>
          </a:p>
          <a:p>
            <a:pPr indent="0" lvl="0" marL="0" rtl="0" algn="l">
              <a:spcBef>
                <a:spcPts val="1000"/>
              </a:spcBef>
              <a:spcAft>
                <a:spcPts val="1000"/>
              </a:spcAft>
              <a:buNone/>
            </a:pPr>
            <a:r>
              <a:t/>
            </a:r>
            <a:endParaRPr/>
          </a:p>
        </p:txBody>
      </p:sp>
      <p:sp>
        <p:nvSpPr>
          <p:cNvPr id="165" name="Google Shape;165;p23"/>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166" name="Google Shape;166;p23"/>
          <p:cNvSpPr/>
          <p:nvPr/>
        </p:nvSpPr>
        <p:spPr>
          <a:xfrm>
            <a:off x="1255822" y="1394163"/>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txBox="1"/>
          <p:nvPr/>
        </p:nvSpPr>
        <p:spPr>
          <a:xfrm>
            <a:off x="3432425" y="911700"/>
            <a:ext cx="5254500" cy="6300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2800">
                <a:solidFill>
                  <a:srgbClr val="666666"/>
                </a:solidFill>
              </a:rPr>
              <a:t>Stay on course</a:t>
            </a:r>
            <a:endParaRPr sz="2500">
              <a:solidFill>
                <a:srgbClr val="66666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6E180"/>
            </a:gs>
            <a:gs pos="100000">
              <a:srgbClr val="B8DF32"/>
            </a:gs>
          </a:gsLst>
          <a:lin ang="5400700" scaled="0"/>
        </a:gradFill>
      </p:bgPr>
    </p:bg>
    <p:spTree>
      <p:nvGrpSpPr>
        <p:cNvPr id="171" name="Shape 171"/>
        <p:cNvGrpSpPr/>
        <p:nvPr/>
      </p:nvGrpSpPr>
      <p:grpSpPr>
        <a:xfrm>
          <a:off x="0" y="0"/>
          <a:ext cx="0" cy="0"/>
          <a:chOff x="0" y="0"/>
          <a:chExt cx="0" cy="0"/>
        </a:xfrm>
      </p:grpSpPr>
      <p:sp>
        <p:nvSpPr>
          <p:cNvPr id="172" name="Google Shape;172;p24"/>
          <p:cNvSpPr txBox="1"/>
          <p:nvPr>
            <p:ph type="title"/>
          </p:nvPr>
        </p:nvSpPr>
        <p:spPr>
          <a:xfrm>
            <a:off x="497175" y="2306750"/>
            <a:ext cx="2461800" cy="16650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600"/>
              <a:t>Reinstate</a:t>
            </a:r>
            <a:endParaRPr sz="3600"/>
          </a:p>
        </p:txBody>
      </p:sp>
      <p:sp>
        <p:nvSpPr>
          <p:cNvPr id="173" name="Google Shape;173;p24"/>
          <p:cNvSpPr txBox="1"/>
          <p:nvPr>
            <p:ph idx="2" type="body"/>
          </p:nvPr>
        </p:nvSpPr>
        <p:spPr>
          <a:xfrm>
            <a:off x="3892225" y="1632875"/>
            <a:ext cx="3495300" cy="2436900"/>
          </a:xfrm>
          <a:prstGeom prst="rect">
            <a:avLst/>
          </a:prstGeom>
        </p:spPr>
        <p:txBody>
          <a:bodyPr anchorCtr="0" anchor="ctr" bIns="0" lIns="0" spcFirstLastPara="1" rIns="0" wrap="square" tIns="0">
            <a:noAutofit/>
          </a:bodyPr>
          <a:lstStyle/>
          <a:p>
            <a:pPr indent="0" lvl="0" marL="0" rtl="0" algn="l">
              <a:spcBef>
                <a:spcPts val="600"/>
              </a:spcBef>
              <a:spcAft>
                <a:spcPts val="0"/>
              </a:spcAft>
              <a:buNone/>
            </a:pPr>
            <a:r>
              <a:rPr b="1" lang="en" sz="2200"/>
              <a:t>Annie Calling</a:t>
            </a:r>
            <a:endParaRPr b="1" sz="2200"/>
          </a:p>
          <a:p>
            <a:pPr indent="0" lvl="0" marL="0" rtl="0" algn="l">
              <a:spcBef>
                <a:spcPts val="1000"/>
              </a:spcBef>
              <a:spcAft>
                <a:spcPts val="1000"/>
              </a:spcAft>
              <a:buNone/>
            </a:pPr>
            <a:r>
              <a:t/>
            </a:r>
            <a:endParaRPr/>
          </a:p>
        </p:txBody>
      </p:sp>
      <p:sp>
        <p:nvSpPr>
          <p:cNvPr id="174" name="Google Shape;174;p24"/>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5" name="Google Shape;175;p24"/>
          <p:cNvSpPr/>
          <p:nvPr/>
        </p:nvSpPr>
        <p:spPr>
          <a:xfrm>
            <a:off x="1324097" y="1451038"/>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txBox="1"/>
          <p:nvPr/>
        </p:nvSpPr>
        <p:spPr>
          <a:xfrm>
            <a:off x="3821825" y="902625"/>
            <a:ext cx="4305600" cy="6300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2800">
                <a:solidFill>
                  <a:srgbClr val="666666"/>
                </a:solidFill>
              </a:rPr>
              <a:t>Recalculating</a:t>
            </a:r>
            <a:endParaRPr sz="2500">
              <a:solidFill>
                <a:srgbClr val="66666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8700"/>
            </a:gs>
            <a:gs pos="100000">
              <a:srgbClr val="FFD900"/>
            </a:gs>
          </a:gsLst>
          <a:lin ang="5400012" scaled="0"/>
        </a:gradFill>
      </p:bgPr>
    </p:bg>
    <p:spTree>
      <p:nvGrpSpPr>
        <p:cNvPr id="180" name="Shape 180"/>
        <p:cNvGrpSpPr/>
        <p:nvPr/>
      </p:nvGrpSpPr>
      <p:grpSpPr>
        <a:xfrm>
          <a:off x="0" y="0"/>
          <a:ext cx="0" cy="0"/>
          <a:chOff x="0" y="0"/>
          <a:chExt cx="0" cy="0"/>
        </a:xfrm>
      </p:grpSpPr>
      <p:sp>
        <p:nvSpPr>
          <p:cNvPr id="181" name="Google Shape;181;p25"/>
          <p:cNvSpPr txBox="1"/>
          <p:nvPr>
            <p:ph idx="1" type="body"/>
          </p:nvPr>
        </p:nvSpPr>
        <p:spPr>
          <a:xfrm>
            <a:off x="2104150" y="1599600"/>
            <a:ext cx="4403100" cy="1944300"/>
          </a:xfrm>
          <a:prstGeom prst="rect">
            <a:avLst/>
          </a:prstGeom>
        </p:spPr>
        <p:txBody>
          <a:bodyPr anchorCtr="0" anchor="t" bIns="0" lIns="0" spcFirstLastPara="1" rIns="0" wrap="square" tIns="0">
            <a:noAutofit/>
          </a:bodyPr>
          <a:lstStyle/>
          <a:p>
            <a:pPr indent="0" lvl="0" marL="0" rtl="0" algn="ctr">
              <a:spcBef>
                <a:spcPts val="600"/>
              </a:spcBef>
              <a:spcAft>
                <a:spcPts val="1000"/>
              </a:spcAft>
              <a:buNone/>
            </a:pPr>
            <a:r>
              <a:rPr b="1" lang="en" sz="1400">
                <a:latin typeface="Montserrat"/>
                <a:ea typeface="Montserrat"/>
                <a:cs typeface="Montserrat"/>
                <a:sym typeface="Montserrat"/>
              </a:rPr>
              <a:t>Let's remember that DKG is more than numbers.  Yes, we want to grow but let us  look inside each chapter and see what we are doing to keep members and build our chapters.  What can you do to build a positive team spirit and continue on with the passion and determination of our founders?  What does DKG mean to you?</a:t>
            </a:r>
            <a:endParaRPr b="1" sz="1400">
              <a:latin typeface="Montserrat"/>
              <a:ea typeface="Montserrat"/>
              <a:cs typeface="Montserrat"/>
              <a:sym typeface="Montserrat"/>
            </a:endParaRPr>
          </a:p>
        </p:txBody>
      </p:sp>
      <p:sp>
        <p:nvSpPr>
          <p:cNvPr id="182" name="Google Shape;182;p2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83" name="Google Shape;183;p25"/>
          <p:cNvSpPr/>
          <p:nvPr/>
        </p:nvSpPr>
        <p:spPr>
          <a:xfrm>
            <a:off x="2061497" y="3543888"/>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61E7F"/>
            </a:gs>
            <a:gs pos="100000">
              <a:srgbClr val="FF9900"/>
            </a:gs>
          </a:gsLst>
          <a:lin ang="5400700" scaled="0"/>
        </a:gradFill>
      </p:bgPr>
    </p:bg>
    <p:spTree>
      <p:nvGrpSpPr>
        <p:cNvPr id="187" name="Shape 187"/>
        <p:cNvGrpSpPr/>
        <p:nvPr/>
      </p:nvGrpSpPr>
      <p:grpSpPr>
        <a:xfrm>
          <a:off x="0" y="0"/>
          <a:ext cx="0" cy="0"/>
          <a:chOff x="0" y="0"/>
          <a:chExt cx="0" cy="0"/>
        </a:xfrm>
      </p:grpSpPr>
      <p:sp>
        <p:nvSpPr>
          <p:cNvPr id="188" name="Google Shape;188;p26"/>
          <p:cNvSpPr txBox="1"/>
          <p:nvPr>
            <p:ph idx="4294967295" type="ctrTitle"/>
          </p:nvPr>
        </p:nvSpPr>
        <p:spPr>
          <a:xfrm>
            <a:off x="1337550" y="398375"/>
            <a:ext cx="6204900" cy="7848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sz="3600"/>
              <a:t>Membership GPS</a:t>
            </a:r>
            <a:endParaRPr sz="3600"/>
          </a:p>
        </p:txBody>
      </p:sp>
      <p:sp>
        <p:nvSpPr>
          <p:cNvPr id="189" name="Google Shape;189;p26"/>
          <p:cNvSpPr txBox="1"/>
          <p:nvPr>
            <p:ph idx="4294967295" type="subTitle"/>
          </p:nvPr>
        </p:nvSpPr>
        <p:spPr>
          <a:xfrm>
            <a:off x="336175" y="1023200"/>
            <a:ext cx="7420800" cy="784800"/>
          </a:xfrm>
          <a:prstGeom prst="rect">
            <a:avLst/>
          </a:prstGeom>
        </p:spPr>
        <p:txBody>
          <a:bodyPr anchorCtr="0" anchor="ctr" bIns="0" lIns="0" spcFirstLastPara="1" rIns="0" wrap="square" tIns="0">
            <a:noAutofit/>
          </a:bodyPr>
          <a:lstStyle/>
          <a:p>
            <a:pPr indent="0" lvl="0" marL="0" rtl="0" algn="ctr">
              <a:spcBef>
                <a:spcPts val="600"/>
              </a:spcBef>
              <a:spcAft>
                <a:spcPts val="1000"/>
              </a:spcAft>
              <a:buNone/>
            </a:pPr>
            <a:r>
              <a:rPr b="1" lang="en" sz="1800">
                <a:solidFill>
                  <a:srgbClr val="FFFFFF"/>
                </a:solidFill>
                <a:latin typeface="Montserrat"/>
                <a:ea typeface="Montserrat"/>
                <a:cs typeface="Montserrat"/>
                <a:sym typeface="Montserrat"/>
              </a:rPr>
              <a:t>https://www.dkgtexas.org/membership-committee.html</a:t>
            </a:r>
            <a:endParaRPr b="1" sz="1800">
              <a:solidFill>
                <a:srgbClr val="FFFFFF"/>
              </a:solidFill>
              <a:latin typeface="Montserrat"/>
              <a:ea typeface="Montserrat"/>
              <a:cs typeface="Montserrat"/>
              <a:sym typeface="Montserrat"/>
            </a:endParaRPr>
          </a:p>
        </p:txBody>
      </p:sp>
      <p:sp>
        <p:nvSpPr>
          <p:cNvPr id="190" name="Google Shape;190;p2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26"/>
          <p:cNvSpPr/>
          <p:nvPr/>
        </p:nvSpPr>
        <p:spPr>
          <a:xfrm>
            <a:off x="7605547" y="2233450"/>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2" name="Google Shape;192;p26"/>
          <p:cNvPicPr preferRelativeResize="0"/>
          <p:nvPr/>
        </p:nvPicPr>
        <p:blipFill rotWithShape="1">
          <a:blip r:embed="rId3">
            <a:alphaModFix/>
          </a:blip>
          <a:srcRect b="45616" l="0" r="0" t="0"/>
          <a:stretch/>
        </p:blipFill>
        <p:spPr>
          <a:xfrm>
            <a:off x="600700" y="2098313"/>
            <a:ext cx="6250977" cy="2488867"/>
          </a:xfrm>
          <a:prstGeom prst="rect">
            <a:avLst/>
          </a:prstGeom>
          <a:noFill/>
          <a:ln>
            <a:noFill/>
          </a:ln>
        </p:spPr>
      </p:pic>
      <p:pic>
        <p:nvPicPr>
          <p:cNvPr id="193" name="Google Shape;193;p26"/>
          <p:cNvPicPr preferRelativeResize="0"/>
          <p:nvPr/>
        </p:nvPicPr>
        <p:blipFill>
          <a:blip r:embed="rId4">
            <a:alphaModFix/>
          </a:blip>
          <a:stretch>
            <a:fillRect/>
          </a:stretch>
        </p:blipFill>
        <p:spPr>
          <a:xfrm>
            <a:off x="600700" y="1573250"/>
            <a:ext cx="6411050" cy="30540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93"/>
                                        </p:tgtEl>
                                      </p:cBhvr>
                                    </p:animEffect>
                                    <p:set>
                                      <p:cBhvr>
                                        <p:cTn dur="1" fill="hold">
                                          <p:stCondLst>
                                            <p:cond delay="1000"/>
                                          </p:stCondLst>
                                        </p:cTn>
                                        <p:tgtEl>
                                          <p:spTgt spid="19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197" name="Shape 197"/>
        <p:cNvGrpSpPr/>
        <p:nvPr/>
      </p:nvGrpSpPr>
      <p:grpSpPr>
        <a:xfrm>
          <a:off x="0" y="0"/>
          <a:ext cx="0" cy="0"/>
          <a:chOff x="0" y="0"/>
          <a:chExt cx="0" cy="0"/>
        </a:xfrm>
      </p:grpSpPr>
      <p:pic>
        <p:nvPicPr>
          <p:cNvPr id="198" name="Google Shape;198;p27">
            <a:hlinkClick r:id="rId3"/>
          </p:cNvPr>
          <p:cNvPicPr preferRelativeResize="0"/>
          <p:nvPr/>
        </p:nvPicPr>
        <p:blipFill rotWithShape="1">
          <a:blip r:embed="rId4">
            <a:alphaModFix/>
          </a:blip>
          <a:srcRect b="0" l="0" r="0" t="0"/>
          <a:stretch/>
        </p:blipFill>
        <p:spPr>
          <a:xfrm>
            <a:off x="3426425" y="2079350"/>
            <a:ext cx="2291150" cy="550600"/>
          </a:xfrm>
          <a:prstGeom prst="rect">
            <a:avLst/>
          </a:prstGeom>
          <a:noFill/>
          <a:ln>
            <a:noFill/>
          </a:ln>
        </p:spPr>
      </p:pic>
      <p:sp>
        <p:nvSpPr>
          <p:cNvPr id="199" name="Google Shape;199;p27"/>
          <p:cNvSpPr txBox="1"/>
          <p:nvPr/>
        </p:nvSpPr>
        <p:spPr>
          <a:xfrm>
            <a:off x="1106100" y="2837625"/>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sp>
        <p:nvSpPr>
          <p:cNvPr id="200" name="Google Shape;200;p2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01" name="Google Shape;201;p27"/>
          <p:cNvSpPr txBox="1"/>
          <p:nvPr/>
        </p:nvSpPr>
        <p:spPr>
          <a:xfrm>
            <a:off x="2667325" y="1407750"/>
            <a:ext cx="4160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Montserrat"/>
                <a:ea typeface="Montserrat"/>
                <a:cs typeface="Montserrat"/>
                <a:sym typeface="Montserrat"/>
              </a:rPr>
              <a:t>Slides created by Lori Shontz</a:t>
            </a:r>
            <a:endParaRPr b="1">
              <a:latin typeface="Montserrat"/>
              <a:ea typeface="Montserrat"/>
              <a:cs typeface="Montserrat"/>
              <a:sym typeface="Montserrat"/>
            </a:endParaRPr>
          </a:p>
        </p:txBody>
      </p:sp>
      <p:sp>
        <p:nvSpPr>
          <p:cNvPr id="202" name="Google Shape;202;p27"/>
          <p:cNvSpPr/>
          <p:nvPr/>
        </p:nvSpPr>
        <p:spPr>
          <a:xfrm>
            <a:off x="7905972" y="2079350"/>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050E5"/>
            </a:gs>
            <a:gs pos="100000">
              <a:srgbClr val="C833FF"/>
            </a:gs>
          </a:gsLst>
          <a:lin ang="5400012" scaled="0"/>
        </a:gradFill>
      </p:bgPr>
    </p:bg>
    <p:spTree>
      <p:nvGrpSpPr>
        <p:cNvPr id="68" name="Shape 68"/>
        <p:cNvGrpSpPr/>
        <p:nvPr/>
      </p:nvGrpSpPr>
      <p:grpSpPr>
        <a:xfrm>
          <a:off x="0" y="0"/>
          <a:ext cx="0" cy="0"/>
          <a:chOff x="0" y="0"/>
          <a:chExt cx="0" cy="0"/>
        </a:xfrm>
      </p:grpSpPr>
      <p:sp>
        <p:nvSpPr>
          <p:cNvPr id="69" name="Google Shape;69;p14"/>
          <p:cNvSpPr txBox="1"/>
          <p:nvPr>
            <p:ph type="ctrTitle"/>
          </p:nvPr>
        </p:nvSpPr>
        <p:spPr>
          <a:xfrm>
            <a:off x="1976475" y="821925"/>
            <a:ext cx="4804200" cy="913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Where do we start?</a:t>
            </a:r>
            <a:endParaRPr/>
          </a:p>
        </p:txBody>
      </p:sp>
      <p:sp>
        <p:nvSpPr>
          <p:cNvPr id="70" name="Google Shape;70;p14"/>
          <p:cNvSpPr txBox="1"/>
          <p:nvPr>
            <p:ph idx="1" type="subTitle"/>
          </p:nvPr>
        </p:nvSpPr>
        <p:spPr>
          <a:xfrm>
            <a:off x="2090275" y="2835202"/>
            <a:ext cx="4804200" cy="7848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latin typeface="Arial"/>
                <a:ea typeface="Arial"/>
                <a:cs typeface="Arial"/>
                <a:sym typeface="Arial"/>
              </a:rPr>
              <a:t>What does DKG stand for? </a:t>
            </a:r>
            <a:endParaRPr>
              <a:latin typeface="Arial"/>
              <a:ea typeface="Arial"/>
              <a:cs typeface="Arial"/>
              <a:sym typeface="Arial"/>
            </a:endParaRPr>
          </a:p>
          <a:p>
            <a:pPr indent="0" lvl="0" marL="0" rtl="0" algn="l">
              <a:spcBef>
                <a:spcPts val="1200"/>
              </a:spcBef>
              <a:spcAft>
                <a:spcPts val="0"/>
              </a:spcAft>
              <a:buNone/>
            </a:pPr>
            <a:r>
              <a:rPr lang="en">
                <a:latin typeface="Arial"/>
                <a:ea typeface="Arial"/>
                <a:cs typeface="Arial"/>
                <a:sym typeface="Arial"/>
              </a:rPr>
              <a:t>What do its members do?</a:t>
            </a:r>
            <a:endParaRPr>
              <a:latin typeface="Arial"/>
              <a:ea typeface="Arial"/>
              <a:cs typeface="Arial"/>
              <a:sym typeface="Arial"/>
            </a:endParaRPr>
          </a:p>
          <a:p>
            <a:pPr indent="0" lvl="0" marL="0" rtl="0" algn="l">
              <a:spcBef>
                <a:spcPts val="1200"/>
              </a:spcBef>
              <a:spcAft>
                <a:spcPts val="1200"/>
              </a:spcAft>
              <a:buNone/>
            </a:pPr>
            <a:r>
              <a:rPr lang="en">
                <a:latin typeface="Arial"/>
                <a:ea typeface="Arial"/>
                <a:cs typeface="Arial"/>
                <a:sym typeface="Arial"/>
              </a:rPr>
              <a:t>What does DKG mean to me?  </a:t>
            </a:r>
            <a:endParaRPr/>
          </a:p>
        </p:txBody>
      </p:sp>
      <p:sp>
        <p:nvSpPr>
          <p:cNvPr id="71" name="Google Shape;71;p14"/>
          <p:cNvSpPr txBox="1"/>
          <p:nvPr>
            <p:ph type="ctrTitle"/>
          </p:nvPr>
        </p:nvSpPr>
        <p:spPr>
          <a:xfrm>
            <a:off x="1726125" y="1635113"/>
            <a:ext cx="4804200" cy="913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Elevator Speech</a:t>
            </a:r>
            <a:endParaRPr/>
          </a:p>
        </p:txBody>
      </p:sp>
      <p:sp>
        <p:nvSpPr>
          <p:cNvPr id="72" name="Google Shape;72;p14"/>
          <p:cNvSpPr/>
          <p:nvPr/>
        </p:nvSpPr>
        <p:spPr>
          <a:xfrm>
            <a:off x="5875872" y="2673563"/>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6E180"/>
            </a:gs>
            <a:gs pos="100000">
              <a:srgbClr val="B8DF32"/>
            </a:gs>
          </a:gsLst>
          <a:lin ang="5400012" scaled="0"/>
        </a:gradFill>
      </p:bgPr>
    </p:bg>
    <p:spTree>
      <p:nvGrpSpPr>
        <p:cNvPr id="76" name="Shape 76"/>
        <p:cNvGrpSpPr/>
        <p:nvPr/>
      </p:nvGrpSpPr>
      <p:grpSpPr>
        <a:xfrm>
          <a:off x="0" y="0"/>
          <a:ext cx="0" cy="0"/>
          <a:chOff x="0" y="0"/>
          <a:chExt cx="0" cy="0"/>
        </a:xfrm>
      </p:grpSpPr>
      <p:sp>
        <p:nvSpPr>
          <p:cNvPr id="77" name="Google Shape;77;p15"/>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8" name="Google Shape;78;p15"/>
          <p:cNvSpPr txBox="1"/>
          <p:nvPr/>
        </p:nvSpPr>
        <p:spPr>
          <a:xfrm>
            <a:off x="1124300" y="1704625"/>
            <a:ext cx="59811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FFFF"/>
                </a:solidFill>
                <a:latin typeface="Montserrat"/>
                <a:ea typeface="Montserrat"/>
                <a:cs typeface="Montserrat"/>
                <a:sym typeface="Montserrat"/>
              </a:rPr>
              <a:t>Types of Membership</a:t>
            </a:r>
            <a:endParaRPr b="1" sz="3600">
              <a:solidFill>
                <a:srgbClr val="FFFFFF"/>
              </a:solidFill>
              <a:latin typeface="Montserrat"/>
              <a:ea typeface="Montserrat"/>
              <a:cs typeface="Montserrat"/>
              <a:sym typeface="Montserrat"/>
            </a:endParaRPr>
          </a:p>
        </p:txBody>
      </p:sp>
      <p:sp>
        <p:nvSpPr>
          <p:cNvPr id="79" name="Google Shape;79;p15"/>
          <p:cNvSpPr txBox="1"/>
          <p:nvPr/>
        </p:nvSpPr>
        <p:spPr>
          <a:xfrm>
            <a:off x="2266800" y="2503500"/>
            <a:ext cx="3159000" cy="16623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rgbClr val="FFFFFF"/>
              </a:buClr>
              <a:buSzPts val="2400"/>
              <a:buFont typeface="Montserrat"/>
              <a:buChar char="●"/>
            </a:pPr>
            <a:r>
              <a:rPr b="1" lang="en" sz="2400">
                <a:solidFill>
                  <a:srgbClr val="FFFFFF"/>
                </a:solidFill>
                <a:latin typeface="Montserrat"/>
                <a:ea typeface="Montserrat"/>
                <a:cs typeface="Montserrat"/>
                <a:sym typeface="Montserrat"/>
              </a:rPr>
              <a:t>Active</a:t>
            </a:r>
            <a:endParaRPr b="1" sz="2400">
              <a:solidFill>
                <a:srgbClr val="FFFFFF"/>
              </a:solidFill>
              <a:latin typeface="Montserrat"/>
              <a:ea typeface="Montserrat"/>
              <a:cs typeface="Montserrat"/>
              <a:sym typeface="Montserrat"/>
            </a:endParaRPr>
          </a:p>
          <a:p>
            <a:pPr indent="-381000" lvl="0" marL="457200" rtl="0" algn="l">
              <a:spcBef>
                <a:spcPts val="0"/>
              </a:spcBef>
              <a:spcAft>
                <a:spcPts val="0"/>
              </a:spcAft>
              <a:buClr>
                <a:srgbClr val="FFFFFF"/>
              </a:buClr>
              <a:buSzPts val="2400"/>
              <a:buFont typeface="Montserrat"/>
              <a:buChar char="●"/>
            </a:pPr>
            <a:r>
              <a:rPr b="1" lang="en" sz="2400">
                <a:solidFill>
                  <a:srgbClr val="FFFFFF"/>
                </a:solidFill>
                <a:latin typeface="Montserrat"/>
                <a:ea typeface="Montserrat"/>
                <a:cs typeface="Montserrat"/>
                <a:sym typeface="Montserrat"/>
              </a:rPr>
              <a:t>Collegiate</a:t>
            </a:r>
            <a:endParaRPr b="1" sz="2400">
              <a:solidFill>
                <a:srgbClr val="FFFFFF"/>
              </a:solidFill>
              <a:latin typeface="Montserrat"/>
              <a:ea typeface="Montserrat"/>
              <a:cs typeface="Montserrat"/>
              <a:sym typeface="Montserrat"/>
            </a:endParaRPr>
          </a:p>
          <a:p>
            <a:pPr indent="-381000" lvl="0" marL="457200" rtl="0" algn="l">
              <a:spcBef>
                <a:spcPts val="0"/>
              </a:spcBef>
              <a:spcAft>
                <a:spcPts val="0"/>
              </a:spcAft>
              <a:buClr>
                <a:srgbClr val="FFFFFF"/>
              </a:buClr>
              <a:buSzPts val="2400"/>
              <a:buFont typeface="Montserrat"/>
              <a:buChar char="●"/>
            </a:pPr>
            <a:r>
              <a:rPr b="1" lang="en" sz="2400">
                <a:solidFill>
                  <a:srgbClr val="FFFFFF"/>
                </a:solidFill>
                <a:latin typeface="Montserrat"/>
                <a:ea typeface="Montserrat"/>
                <a:cs typeface="Montserrat"/>
                <a:sym typeface="Montserrat"/>
              </a:rPr>
              <a:t>Reserve</a:t>
            </a:r>
            <a:endParaRPr b="1" sz="2400">
              <a:solidFill>
                <a:srgbClr val="FFFFFF"/>
              </a:solidFill>
              <a:latin typeface="Montserrat"/>
              <a:ea typeface="Montserrat"/>
              <a:cs typeface="Montserrat"/>
              <a:sym typeface="Montserrat"/>
            </a:endParaRPr>
          </a:p>
          <a:p>
            <a:pPr indent="-381000" lvl="0" marL="457200" rtl="0" algn="l">
              <a:spcBef>
                <a:spcPts val="0"/>
              </a:spcBef>
              <a:spcAft>
                <a:spcPts val="0"/>
              </a:spcAft>
              <a:buClr>
                <a:srgbClr val="FFFFFF"/>
              </a:buClr>
              <a:buSzPts val="2400"/>
              <a:buFont typeface="Montserrat"/>
              <a:buChar char="●"/>
            </a:pPr>
            <a:r>
              <a:rPr b="1" lang="en" sz="2400">
                <a:solidFill>
                  <a:srgbClr val="FFFFFF"/>
                </a:solidFill>
                <a:latin typeface="Montserrat"/>
                <a:ea typeface="Montserrat"/>
                <a:cs typeface="Montserrat"/>
                <a:sym typeface="Montserrat"/>
              </a:rPr>
              <a:t>Honorary</a:t>
            </a:r>
            <a:endParaRPr b="1" sz="2400">
              <a:solidFill>
                <a:srgbClr val="FFFFFF"/>
              </a:solidFill>
              <a:latin typeface="Montserrat"/>
              <a:ea typeface="Montserrat"/>
              <a:cs typeface="Montserrat"/>
              <a:sym typeface="Montserrat"/>
            </a:endParaRPr>
          </a:p>
        </p:txBody>
      </p:sp>
      <p:sp>
        <p:nvSpPr>
          <p:cNvPr id="80" name="Google Shape;80;p15"/>
          <p:cNvSpPr/>
          <p:nvPr/>
        </p:nvSpPr>
        <p:spPr>
          <a:xfrm>
            <a:off x="5648272" y="2938975"/>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274E1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nvSpPr>
        <p:spPr>
          <a:xfrm>
            <a:off x="1185675" y="905750"/>
            <a:ext cx="6266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600">
                <a:solidFill>
                  <a:srgbClr val="FFFFFF"/>
                </a:solidFill>
                <a:latin typeface="Montserrat"/>
                <a:ea typeface="Montserrat"/>
                <a:cs typeface="Montserrat"/>
                <a:sym typeface="Montserrat"/>
              </a:rPr>
              <a:t>What is our destination?</a:t>
            </a:r>
            <a:endParaRPr b="1" sz="3600">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61E7F"/>
            </a:gs>
            <a:gs pos="100000">
              <a:srgbClr val="FF9900"/>
            </a:gs>
          </a:gsLst>
          <a:lin ang="5400700" scaled="0"/>
        </a:gradFill>
      </p:bgPr>
    </p:bg>
    <p:spTree>
      <p:nvGrpSpPr>
        <p:cNvPr id="85" name="Shape 85"/>
        <p:cNvGrpSpPr/>
        <p:nvPr/>
      </p:nvGrpSpPr>
      <p:grpSpPr>
        <a:xfrm>
          <a:off x="0" y="0"/>
          <a:ext cx="0" cy="0"/>
          <a:chOff x="0" y="0"/>
          <a:chExt cx="0" cy="0"/>
        </a:xfrm>
      </p:grpSpPr>
      <p:sp>
        <p:nvSpPr>
          <p:cNvPr id="86" name="Google Shape;86;p16"/>
          <p:cNvSpPr txBox="1"/>
          <p:nvPr>
            <p:ph type="title"/>
          </p:nvPr>
        </p:nvSpPr>
        <p:spPr>
          <a:xfrm>
            <a:off x="708225" y="2025225"/>
            <a:ext cx="2020800" cy="20064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3500"/>
              <a:t>Recruit</a:t>
            </a:r>
            <a:endParaRPr sz="3500"/>
          </a:p>
        </p:txBody>
      </p:sp>
      <p:sp>
        <p:nvSpPr>
          <p:cNvPr id="87" name="Google Shape;87;p16"/>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88" name="Google Shape;88;p16"/>
          <p:cNvSpPr txBox="1"/>
          <p:nvPr/>
        </p:nvSpPr>
        <p:spPr>
          <a:xfrm rot="-371">
            <a:off x="3350100" y="1511675"/>
            <a:ext cx="5559300" cy="3449400"/>
          </a:xfrm>
          <a:prstGeom prst="rect">
            <a:avLst/>
          </a:prstGeom>
          <a:noFill/>
          <a:ln>
            <a:noFill/>
          </a:ln>
        </p:spPr>
        <p:txBody>
          <a:bodyPr anchorCtr="0" anchor="t" bIns="91425" lIns="91425" spcFirstLastPara="1" rIns="91425" wrap="square" tIns="91425">
            <a:noAutofit/>
          </a:bodyPr>
          <a:lstStyle/>
          <a:p>
            <a:pPr indent="-357505" lvl="0" marL="457200" rtl="0" algn="l">
              <a:spcBef>
                <a:spcPts val="0"/>
              </a:spcBef>
              <a:spcAft>
                <a:spcPts val="0"/>
              </a:spcAft>
              <a:buClr>
                <a:srgbClr val="595959"/>
              </a:buClr>
              <a:buSzPts val="2030"/>
              <a:buAutoNum type="arabicPeriod"/>
            </a:pPr>
            <a:r>
              <a:rPr lang="en" sz="2029">
                <a:solidFill>
                  <a:srgbClr val="595959"/>
                </a:solidFill>
              </a:rPr>
              <a:t> Support educational/legislative issues. </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Consider women in all areas of education.</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Target “key women educators”.</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Each one reach one.</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Award scholarships.</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Increase the visibility of our society.</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Present quality programs.</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Invite guests to special meetings.</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Sponsor educational community event.</a:t>
            </a:r>
            <a:endParaRPr sz="2029">
              <a:solidFill>
                <a:srgbClr val="595959"/>
              </a:solidFill>
            </a:endParaRPr>
          </a:p>
          <a:p>
            <a:pPr indent="-357505" lvl="0" marL="457200" rtl="0" algn="l">
              <a:spcBef>
                <a:spcPts val="0"/>
              </a:spcBef>
              <a:spcAft>
                <a:spcPts val="0"/>
              </a:spcAft>
              <a:buClr>
                <a:srgbClr val="595959"/>
              </a:buClr>
              <a:buSzPts val="2030"/>
              <a:buAutoNum type="arabicPeriod"/>
            </a:pPr>
            <a:r>
              <a:rPr lang="en" sz="2029">
                <a:solidFill>
                  <a:srgbClr val="595959"/>
                </a:solidFill>
              </a:rPr>
              <a:t>Publicize the society.  </a:t>
            </a:r>
            <a:endParaRPr sz="2029">
              <a:solidFill>
                <a:srgbClr val="595959"/>
              </a:solidFill>
            </a:endParaRPr>
          </a:p>
        </p:txBody>
      </p:sp>
      <p:sp>
        <p:nvSpPr>
          <p:cNvPr id="89" name="Google Shape;89;p16"/>
          <p:cNvSpPr txBox="1"/>
          <p:nvPr/>
        </p:nvSpPr>
        <p:spPr>
          <a:xfrm>
            <a:off x="3577700" y="507875"/>
            <a:ext cx="5254500" cy="630000"/>
          </a:xfrm>
          <a:prstGeom prst="rect">
            <a:avLst/>
          </a:prstGeom>
          <a:noFill/>
          <a:ln>
            <a:noFill/>
          </a:ln>
        </p:spPr>
        <p:txBody>
          <a:bodyPr anchorCtr="0" anchor="b" bIns="91425" lIns="91425" spcFirstLastPara="1" rIns="91425" wrap="square" tIns="91425">
            <a:normAutofit/>
          </a:bodyPr>
          <a:lstStyle/>
          <a:p>
            <a:pPr indent="0" lvl="0" marL="0" rtl="0" algn="ctr">
              <a:spcBef>
                <a:spcPts val="0"/>
              </a:spcBef>
              <a:spcAft>
                <a:spcPts val="0"/>
              </a:spcAft>
              <a:buNone/>
            </a:pPr>
            <a:r>
              <a:rPr lang="en" sz="2800"/>
              <a:t>How do we get there?</a:t>
            </a:r>
            <a:endParaRPr sz="2500">
              <a:solidFill>
                <a:srgbClr val="000000"/>
              </a:solidFill>
            </a:endParaRPr>
          </a:p>
        </p:txBody>
      </p:sp>
      <p:sp>
        <p:nvSpPr>
          <p:cNvPr id="90" name="Google Shape;90;p16"/>
          <p:cNvSpPr/>
          <p:nvPr/>
        </p:nvSpPr>
        <p:spPr>
          <a:xfrm>
            <a:off x="1324097" y="1348638"/>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8790B9"/>
            </a:gs>
            <a:gs pos="100000">
              <a:srgbClr val="D4ECFF"/>
            </a:gs>
          </a:gsLst>
          <a:lin ang="5400700" scaled="0"/>
        </a:gradFill>
      </p:bgPr>
    </p:bg>
    <p:spTree>
      <p:nvGrpSpPr>
        <p:cNvPr id="94" name="Shape 94"/>
        <p:cNvGrpSpPr/>
        <p:nvPr/>
      </p:nvGrpSpPr>
      <p:grpSpPr>
        <a:xfrm>
          <a:off x="0" y="0"/>
          <a:ext cx="0" cy="0"/>
          <a:chOff x="0" y="0"/>
          <a:chExt cx="0" cy="0"/>
        </a:xfrm>
      </p:grpSpPr>
      <p:sp>
        <p:nvSpPr>
          <p:cNvPr id="95" name="Google Shape;95;p17"/>
          <p:cNvSpPr txBox="1"/>
          <p:nvPr>
            <p:ph idx="4294967295" type="title"/>
          </p:nvPr>
        </p:nvSpPr>
        <p:spPr>
          <a:xfrm>
            <a:off x="472650" y="668800"/>
            <a:ext cx="8198700" cy="473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
              <a:t>ROADMAP for RECRUITMENT</a:t>
            </a:r>
            <a:endParaRPr/>
          </a:p>
        </p:txBody>
      </p:sp>
      <p:sp>
        <p:nvSpPr>
          <p:cNvPr id="96" name="Google Shape;96;p17"/>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7"/>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228600">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17"/>
          <p:cNvSpPr/>
          <p:nvPr/>
        </p:nvSpPr>
        <p:spPr>
          <a:xfrm>
            <a:off x="0" y="2371028"/>
            <a:ext cx="9144000" cy="1011043"/>
          </a:xfrm>
          <a:custGeom>
            <a:rect b="b" l="l" r="r" t="t"/>
            <a:pathLst>
              <a:path extrusionOk="0" h="1348058" w="1219200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cap="flat" cmpd="sng" w="19050">
            <a:solidFill>
              <a:schemeClr val="lt1"/>
            </a:solidFill>
            <a:prstDash val="dash"/>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alibri"/>
              <a:ea typeface="Calibri"/>
              <a:cs typeface="Calibri"/>
              <a:sym typeface="Calibri"/>
            </a:endParaRPr>
          </a:p>
        </p:txBody>
      </p:sp>
      <p:grpSp>
        <p:nvGrpSpPr>
          <p:cNvPr id="99" name="Google Shape;99;p17"/>
          <p:cNvGrpSpPr/>
          <p:nvPr/>
        </p:nvGrpSpPr>
        <p:grpSpPr>
          <a:xfrm>
            <a:off x="1786339" y="1703401"/>
            <a:ext cx="473400" cy="473400"/>
            <a:chOff x="1786339" y="1703401"/>
            <a:chExt cx="473400" cy="473400"/>
          </a:xfrm>
        </p:grpSpPr>
        <p:sp>
          <p:nvSpPr>
            <p:cNvPr id="100" name="Google Shape;100;p17"/>
            <p:cNvSpPr/>
            <p:nvPr/>
          </p:nvSpPr>
          <p:spPr>
            <a:xfrm rot="8100000">
              <a:off x="1855667" y="1772729"/>
              <a:ext cx="334744" cy="334744"/>
            </a:xfrm>
            <a:prstGeom prst="teardrop">
              <a:avLst>
                <a:gd fmla="val 10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101" name="Google Shape;101;p17"/>
            <p:cNvSpPr/>
            <p:nvPr/>
          </p:nvSpPr>
          <p:spPr>
            <a:xfrm>
              <a:off x="195598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1</a:t>
              </a:r>
              <a:endParaRPr sz="600">
                <a:solidFill>
                  <a:schemeClr val="dk1"/>
                </a:solidFill>
                <a:latin typeface="Montserrat"/>
                <a:ea typeface="Montserrat"/>
                <a:cs typeface="Montserrat"/>
                <a:sym typeface="Montserrat"/>
              </a:endParaRPr>
            </a:p>
          </p:txBody>
        </p:sp>
      </p:grpSp>
      <p:grpSp>
        <p:nvGrpSpPr>
          <p:cNvPr id="102" name="Google Shape;102;p17"/>
          <p:cNvGrpSpPr/>
          <p:nvPr/>
        </p:nvGrpSpPr>
        <p:grpSpPr>
          <a:xfrm>
            <a:off x="3814414" y="1703401"/>
            <a:ext cx="473400" cy="473400"/>
            <a:chOff x="3814414" y="1703401"/>
            <a:chExt cx="473400" cy="473400"/>
          </a:xfrm>
        </p:grpSpPr>
        <p:sp>
          <p:nvSpPr>
            <p:cNvPr id="103" name="Google Shape;103;p17"/>
            <p:cNvSpPr/>
            <p:nvPr/>
          </p:nvSpPr>
          <p:spPr>
            <a:xfrm rot="8100000">
              <a:off x="3883742" y="1772729"/>
              <a:ext cx="334744" cy="334744"/>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104" name="Google Shape;104;p17"/>
            <p:cNvSpPr/>
            <p:nvPr/>
          </p:nvSpPr>
          <p:spPr>
            <a:xfrm>
              <a:off x="3984064"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3</a:t>
              </a:r>
              <a:endParaRPr sz="600">
                <a:solidFill>
                  <a:schemeClr val="dk1"/>
                </a:solidFill>
                <a:latin typeface="Montserrat"/>
                <a:ea typeface="Montserrat"/>
                <a:cs typeface="Montserrat"/>
                <a:sym typeface="Montserrat"/>
              </a:endParaRPr>
            </a:p>
          </p:txBody>
        </p:sp>
      </p:grpSp>
      <p:grpSp>
        <p:nvGrpSpPr>
          <p:cNvPr id="105" name="Google Shape;105;p17"/>
          <p:cNvGrpSpPr/>
          <p:nvPr/>
        </p:nvGrpSpPr>
        <p:grpSpPr>
          <a:xfrm>
            <a:off x="5842489" y="1703401"/>
            <a:ext cx="473400" cy="473400"/>
            <a:chOff x="5842489" y="1703401"/>
            <a:chExt cx="473400" cy="473400"/>
          </a:xfrm>
        </p:grpSpPr>
        <p:sp>
          <p:nvSpPr>
            <p:cNvPr id="106" name="Google Shape;106;p17"/>
            <p:cNvSpPr/>
            <p:nvPr/>
          </p:nvSpPr>
          <p:spPr>
            <a:xfrm rot="8100000">
              <a:off x="5911817" y="1772729"/>
              <a:ext cx="334744" cy="334744"/>
            </a:xfrm>
            <a:prstGeom prst="teardrop">
              <a:avLst>
                <a:gd fmla="val 10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107" name="Google Shape;107;p17"/>
            <p:cNvSpPr/>
            <p:nvPr/>
          </p:nvSpPr>
          <p:spPr>
            <a:xfrm>
              <a:off x="6012139" y="1866499"/>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5</a:t>
              </a:r>
              <a:endParaRPr sz="600">
                <a:solidFill>
                  <a:schemeClr val="dk1"/>
                </a:solidFill>
                <a:latin typeface="Montserrat"/>
                <a:ea typeface="Montserrat"/>
                <a:cs typeface="Montserrat"/>
                <a:sym typeface="Montserrat"/>
              </a:endParaRPr>
            </a:p>
          </p:txBody>
        </p:sp>
      </p:grpSp>
      <p:grpSp>
        <p:nvGrpSpPr>
          <p:cNvPr id="108" name="Google Shape;108;p17"/>
          <p:cNvGrpSpPr/>
          <p:nvPr/>
        </p:nvGrpSpPr>
        <p:grpSpPr>
          <a:xfrm>
            <a:off x="6880814" y="3576300"/>
            <a:ext cx="473400" cy="473400"/>
            <a:chOff x="6880814" y="3576300"/>
            <a:chExt cx="473400" cy="473400"/>
          </a:xfrm>
        </p:grpSpPr>
        <p:sp>
          <p:nvSpPr>
            <p:cNvPr id="109" name="Google Shape;109;p17"/>
            <p:cNvSpPr/>
            <p:nvPr/>
          </p:nvSpPr>
          <p:spPr>
            <a:xfrm rot="-2700000">
              <a:off x="6950142" y="3645628"/>
              <a:ext cx="334744" cy="334744"/>
            </a:xfrm>
            <a:prstGeom prst="teardrop">
              <a:avLst>
                <a:gd fmla="val 100000"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110" name="Google Shape;110;p17"/>
            <p:cNvSpPr/>
            <p:nvPr/>
          </p:nvSpPr>
          <p:spPr>
            <a:xfrm flipH="1">
              <a:off x="705046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6</a:t>
              </a:r>
              <a:endParaRPr sz="600">
                <a:solidFill>
                  <a:schemeClr val="dk1"/>
                </a:solidFill>
                <a:latin typeface="Montserrat"/>
                <a:ea typeface="Montserrat"/>
                <a:cs typeface="Montserrat"/>
                <a:sym typeface="Montserrat"/>
              </a:endParaRPr>
            </a:p>
          </p:txBody>
        </p:sp>
      </p:grpSp>
      <p:grpSp>
        <p:nvGrpSpPr>
          <p:cNvPr id="111" name="Google Shape;111;p17"/>
          <p:cNvGrpSpPr/>
          <p:nvPr/>
        </p:nvGrpSpPr>
        <p:grpSpPr>
          <a:xfrm>
            <a:off x="4852739" y="3576300"/>
            <a:ext cx="473400" cy="473400"/>
            <a:chOff x="4852739" y="3576300"/>
            <a:chExt cx="473400" cy="473400"/>
          </a:xfrm>
        </p:grpSpPr>
        <p:sp>
          <p:nvSpPr>
            <p:cNvPr id="112" name="Google Shape;112;p17"/>
            <p:cNvSpPr/>
            <p:nvPr/>
          </p:nvSpPr>
          <p:spPr>
            <a:xfrm rot="-2700000">
              <a:off x="4922067" y="3645628"/>
              <a:ext cx="334744" cy="334744"/>
            </a:xfrm>
            <a:prstGeom prst="teardrop">
              <a:avLst>
                <a:gd fmla="val 10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113" name="Google Shape;113;p17"/>
            <p:cNvSpPr/>
            <p:nvPr/>
          </p:nvSpPr>
          <p:spPr>
            <a:xfrm flipH="1">
              <a:off x="5022389"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4</a:t>
              </a:r>
              <a:endParaRPr sz="600">
                <a:solidFill>
                  <a:schemeClr val="dk1"/>
                </a:solidFill>
                <a:latin typeface="Montserrat"/>
                <a:ea typeface="Montserrat"/>
                <a:cs typeface="Montserrat"/>
                <a:sym typeface="Montserrat"/>
              </a:endParaRPr>
            </a:p>
          </p:txBody>
        </p:sp>
      </p:grpSp>
      <p:grpSp>
        <p:nvGrpSpPr>
          <p:cNvPr id="114" name="Google Shape;114;p17"/>
          <p:cNvGrpSpPr/>
          <p:nvPr/>
        </p:nvGrpSpPr>
        <p:grpSpPr>
          <a:xfrm>
            <a:off x="2824664" y="3576300"/>
            <a:ext cx="473400" cy="473400"/>
            <a:chOff x="2824664" y="3576300"/>
            <a:chExt cx="473400" cy="473400"/>
          </a:xfrm>
        </p:grpSpPr>
        <p:sp>
          <p:nvSpPr>
            <p:cNvPr id="115" name="Google Shape;115;p17"/>
            <p:cNvSpPr/>
            <p:nvPr/>
          </p:nvSpPr>
          <p:spPr>
            <a:xfrm rot="-2700000">
              <a:off x="2893992" y="3645628"/>
              <a:ext cx="334744" cy="334744"/>
            </a:xfrm>
            <a:prstGeom prst="teardrop">
              <a:avLst>
                <a:gd fmla="val 10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latin typeface="Montserrat"/>
                <a:ea typeface="Montserrat"/>
                <a:cs typeface="Montserrat"/>
                <a:sym typeface="Montserrat"/>
              </a:endParaRPr>
            </a:p>
          </p:txBody>
        </p:sp>
        <p:sp>
          <p:nvSpPr>
            <p:cNvPr id="116" name="Google Shape;116;p17"/>
            <p:cNvSpPr/>
            <p:nvPr/>
          </p:nvSpPr>
          <p:spPr>
            <a:xfrm flipH="1">
              <a:off x="2994314" y="3752502"/>
              <a:ext cx="134100" cy="134100"/>
            </a:xfrm>
            <a:prstGeom prst="ellipse">
              <a:avLst/>
            </a:prstGeom>
            <a:solidFill>
              <a:schemeClr val="lt1"/>
            </a:solidFill>
            <a:ln>
              <a:noFill/>
            </a:ln>
          </p:spPr>
          <p:txBody>
            <a:bodyPr anchorCtr="0" anchor="ctr" bIns="0" lIns="0" spcFirstLastPara="1" rIns="0" wrap="square" tIns="0">
              <a:noAutofit/>
            </a:bodyPr>
            <a:lstStyle/>
            <a:p>
              <a:pPr indent="0" lvl="0" marL="0" rtl="0" algn="ctr">
                <a:spcBef>
                  <a:spcPts val="0"/>
                </a:spcBef>
                <a:spcAft>
                  <a:spcPts val="0"/>
                </a:spcAft>
                <a:buNone/>
              </a:pPr>
              <a:r>
                <a:rPr lang="en" sz="600">
                  <a:solidFill>
                    <a:schemeClr val="dk1"/>
                  </a:solidFill>
                  <a:latin typeface="Montserrat"/>
                  <a:ea typeface="Montserrat"/>
                  <a:cs typeface="Montserrat"/>
                  <a:sym typeface="Montserrat"/>
                </a:rPr>
                <a:t>2</a:t>
              </a:r>
              <a:endParaRPr sz="600">
                <a:solidFill>
                  <a:schemeClr val="dk1"/>
                </a:solidFill>
                <a:latin typeface="Montserrat"/>
                <a:ea typeface="Montserrat"/>
                <a:cs typeface="Montserrat"/>
                <a:sym typeface="Montserrat"/>
              </a:endParaRPr>
            </a:p>
          </p:txBody>
        </p:sp>
      </p:grpSp>
      <p:sp>
        <p:nvSpPr>
          <p:cNvPr id="117" name="Google Shape;117;p17"/>
          <p:cNvSpPr txBox="1"/>
          <p:nvPr/>
        </p:nvSpPr>
        <p:spPr>
          <a:xfrm>
            <a:off x="1379850" y="1156100"/>
            <a:ext cx="1286400" cy="5334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None/>
            </a:pPr>
            <a:r>
              <a:rPr b="1" lang="en" u="sng">
                <a:solidFill>
                  <a:schemeClr val="hlink"/>
                </a:solidFill>
                <a:latin typeface="Montserrat"/>
                <a:ea typeface="Montserrat"/>
                <a:cs typeface="Montserrat"/>
                <a:sym typeface="Montserrat"/>
                <a:hlinkClick action="ppaction://hlinksldjump" r:id="rId3"/>
              </a:rPr>
              <a:t>Prospect Card</a:t>
            </a:r>
            <a:endParaRPr b="1">
              <a:solidFill>
                <a:schemeClr val="lt1"/>
              </a:solidFill>
              <a:latin typeface="Montserrat"/>
              <a:ea typeface="Montserrat"/>
              <a:cs typeface="Montserrat"/>
              <a:sym typeface="Montserrat"/>
            </a:endParaRPr>
          </a:p>
        </p:txBody>
      </p:sp>
      <p:sp>
        <p:nvSpPr>
          <p:cNvPr id="118" name="Google Shape;118;p17"/>
          <p:cNvSpPr txBox="1"/>
          <p:nvPr/>
        </p:nvSpPr>
        <p:spPr>
          <a:xfrm>
            <a:off x="3377205" y="1156100"/>
            <a:ext cx="1286400" cy="5334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b="1" lang="en">
                <a:solidFill>
                  <a:srgbClr val="666666"/>
                </a:solidFill>
                <a:latin typeface="Montserrat"/>
                <a:ea typeface="Montserrat"/>
                <a:cs typeface="Montserrat"/>
                <a:sym typeface="Montserrat"/>
              </a:rPr>
              <a:t>Buddies</a:t>
            </a:r>
            <a:endParaRPr sz="900">
              <a:solidFill>
                <a:srgbClr val="666666"/>
              </a:solidFill>
              <a:latin typeface="Montserrat"/>
              <a:ea typeface="Montserrat"/>
              <a:cs typeface="Montserrat"/>
              <a:sym typeface="Montserrat"/>
            </a:endParaRPr>
          </a:p>
        </p:txBody>
      </p:sp>
      <p:sp>
        <p:nvSpPr>
          <p:cNvPr id="119" name="Google Shape;119;p17"/>
          <p:cNvSpPr txBox="1"/>
          <p:nvPr/>
        </p:nvSpPr>
        <p:spPr>
          <a:xfrm>
            <a:off x="5436010" y="1219825"/>
            <a:ext cx="1286400" cy="533400"/>
          </a:xfrm>
          <a:prstGeom prst="rect">
            <a:avLst/>
          </a:prstGeom>
          <a:noFill/>
          <a:ln>
            <a:noFill/>
          </a:ln>
        </p:spPr>
        <p:txBody>
          <a:bodyPr anchorCtr="0" anchor="b" bIns="0" lIns="0" spcFirstLastPara="1" rIns="0" wrap="square" tIns="0">
            <a:noAutofit/>
          </a:bodyPr>
          <a:lstStyle/>
          <a:p>
            <a:pPr indent="0" lvl="0" marL="0" rtl="0" algn="ctr">
              <a:spcBef>
                <a:spcPts val="0"/>
              </a:spcBef>
              <a:spcAft>
                <a:spcPts val="0"/>
              </a:spcAft>
              <a:buNone/>
            </a:pPr>
            <a:r>
              <a:rPr b="1" lang="en" u="sng">
                <a:solidFill>
                  <a:schemeClr val="hlink"/>
                </a:solidFill>
                <a:latin typeface="Montserrat"/>
                <a:ea typeface="Montserrat"/>
                <a:cs typeface="Montserrat"/>
                <a:sym typeface="Montserrat"/>
                <a:hlinkClick action="ppaction://hlinksldjump" r:id="rId4"/>
              </a:rPr>
              <a:t>Member information form</a:t>
            </a:r>
            <a:endParaRPr sz="900">
              <a:solidFill>
                <a:schemeClr val="lt1"/>
              </a:solidFill>
              <a:latin typeface="Montserrat"/>
              <a:ea typeface="Montserrat"/>
              <a:cs typeface="Montserrat"/>
              <a:sym typeface="Montserrat"/>
            </a:endParaRPr>
          </a:p>
        </p:txBody>
      </p:sp>
      <p:sp>
        <p:nvSpPr>
          <p:cNvPr id="120" name="Google Shape;120;p17"/>
          <p:cNvSpPr txBox="1"/>
          <p:nvPr/>
        </p:nvSpPr>
        <p:spPr>
          <a:xfrm>
            <a:off x="2418175" y="4063600"/>
            <a:ext cx="1286400" cy="533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u="sng">
                <a:solidFill>
                  <a:schemeClr val="hlink"/>
                </a:solidFill>
                <a:latin typeface="Montserrat"/>
                <a:ea typeface="Montserrat"/>
                <a:cs typeface="Montserrat"/>
                <a:sym typeface="Montserrat"/>
                <a:hlinkClick action="ppaction://hlinksldjump" r:id="rId5"/>
              </a:rPr>
              <a:t>Letter of Invitation</a:t>
            </a:r>
            <a:endParaRPr sz="900">
              <a:solidFill>
                <a:srgbClr val="2F2F2F"/>
              </a:solidFill>
              <a:latin typeface="Montserrat"/>
              <a:ea typeface="Montserrat"/>
              <a:cs typeface="Montserrat"/>
              <a:sym typeface="Montserrat"/>
            </a:endParaRPr>
          </a:p>
        </p:txBody>
      </p:sp>
      <p:sp>
        <p:nvSpPr>
          <p:cNvPr id="121" name="Google Shape;121;p17"/>
          <p:cNvSpPr txBox="1"/>
          <p:nvPr/>
        </p:nvSpPr>
        <p:spPr>
          <a:xfrm>
            <a:off x="4446255" y="4063600"/>
            <a:ext cx="1286400" cy="533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u="sng">
                <a:solidFill>
                  <a:schemeClr val="hlink"/>
                </a:solidFill>
                <a:latin typeface="Montserrat"/>
                <a:ea typeface="Montserrat"/>
                <a:cs typeface="Montserrat"/>
                <a:sym typeface="Montserrat"/>
                <a:hlinkClick action="ppaction://hlinksldjump" r:id="rId6"/>
              </a:rPr>
              <a:t>Orientation</a:t>
            </a:r>
            <a:endParaRPr sz="900">
              <a:solidFill>
                <a:srgbClr val="2F2F2F"/>
              </a:solidFill>
              <a:latin typeface="Montserrat"/>
              <a:ea typeface="Montserrat"/>
              <a:cs typeface="Montserrat"/>
              <a:sym typeface="Montserrat"/>
            </a:endParaRPr>
          </a:p>
          <a:p>
            <a:pPr indent="0" lvl="0" marL="0" marR="0" rtl="0" algn="ctr">
              <a:lnSpc>
                <a:spcPct val="100000"/>
              </a:lnSpc>
              <a:spcBef>
                <a:spcPts val="0"/>
              </a:spcBef>
              <a:spcAft>
                <a:spcPts val="0"/>
              </a:spcAft>
              <a:buNone/>
            </a:pPr>
            <a:r>
              <a:t/>
            </a:r>
            <a:endParaRPr sz="900">
              <a:solidFill>
                <a:schemeClr val="dk1"/>
              </a:solidFill>
              <a:latin typeface="Montserrat"/>
              <a:ea typeface="Montserrat"/>
              <a:cs typeface="Montserrat"/>
              <a:sym typeface="Montserrat"/>
            </a:endParaRPr>
          </a:p>
        </p:txBody>
      </p:sp>
      <p:sp>
        <p:nvSpPr>
          <p:cNvPr id="122" name="Google Shape;122;p17"/>
          <p:cNvSpPr txBox="1"/>
          <p:nvPr/>
        </p:nvSpPr>
        <p:spPr>
          <a:xfrm>
            <a:off x="6474335" y="4063600"/>
            <a:ext cx="1286400" cy="5334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u="sng">
                <a:solidFill>
                  <a:schemeClr val="hlink"/>
                </a:solidFill>
                <a:latin typeface="Montserrat"/>
                <a:ea typeface="Montserrat"/>
                <a:cs typeface="Montserrat"/>
                <a:sym typeface="Montserrat"/>
                <a:hlinkClick action="ppaction://hlinksldjump" r:id="rId7"/>
              </a:rPr>
              <a:t>Induction</a:t>
            </a:r>
            <a:endParaRPr sz="900">
              <a:solidFill>
                <a:srgbClr val="2F2F2F"/>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28" name="Google Shape;128;p18"/>
          <p:cNvPicPr preferRelativeResize="0"/>
          <p:nvPr/>
        </p:nvPicPr>
        <p:blipFill rotWithShape="1">
          <a:blip r:embed="rId3">
            <a:alphaModFix/>
          </a:blip>
          <a:srcRect b="57243" l="0" r="0" t="0"/>
          <a:stretch/>
        </p:blipFill>
        <p:spPr>
          <a:xfrm>
            <a:off x="643975" y="744125"/>
            <a:ext cx="4850700" cy="2769849"/>
          </a:xfrm>
          <a:prstGeom prst="rect">
            <a:avLst/>
          </a:prstGeom>
          <a:noFill/>
          <a:ln>
            <a:noFill/>
          </a:ln>
        </p:spPr>
      </p:pic>
      <p:pic>
        <p:nvPicPr>
          <p:cNvPr id="129" name="Google Shape;129;p18"/>
          <p:cNvPicPr preferRelativeResize="0"/>
          <p:nvPr/>
        </p:nvPicPr>
        <p:blipFill rotWithShape="1">
          <a:blip r:embed="rId3">
            <a:alphaModFix/>
          </a:blip>
          <a:srcRect b="0" l="0" r="0" t="55223"/>
          <a:stretch/>
        </p:blipFill>
        <p:spPr>
          <a:xfrm>
            <a:off x="3611161" y="1663575"/>
            <a:ext cx="4631864" cy="2769849"/>
          </a:xfrm>
          <a:prstGeom prst="rect">
            <a:avLst/>
          </a:prstGeom>
          <a:noFill/>
          <a:ln>
            <a:noFill/>
          </a:ln>
        </p:spPr>
      </p:pic>
      <p:sp>
        <p:nvSpPr>
          <p:cNvPr id="130" name="Google Shape;130;p18">
            <a:hlinkClick action="ppaction://hlinksldjump" r:id="rId4"/>
          </p:cNvPr>
          <p:cNvSpPr/>
          <p:nvPr/>
        </p:nvSpPr>
        <p:spPr>
          <a:xfrm>
            <a:off x="6383372" y="689763"/>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6E180"/>
            </a:gs>
            <a:gs pos="100000">
              <a:srgbClr val="B8DF32"/>
            </a:gs>
          </a:gsLst>
          <a:lin ang="5400700" scaled="0"/>
        </a:gradFill>
      </p:bgPr>
    </p:bg>
    <p:spTree>
      <p:nvGrpSpPr>
        <p:cNvPr id="134" name="Shape 134"/>
        <p:cNvGrpSpPr/>
        <p:nvPr/>
      </p:nvGrpSpPr>
      <p:grpSpPr>
        <a:xfrm>
          <a:off x="0" y="0"/>
          <a:ext cx="0" cy="0"/>
          <a:chOff x="0" y="0"/>
          <a:chExt cx="0" cy="0"/>
        </a:xfrm>
      </p:grpSpPr>
      <p:sp>
        <p:nvSpPr>
          <p:cNvPr id="135" name="Google Shape;135;p19"/>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36" name="Google Shape;136;p19"/>
          <p:cNvPicPr preferRelativeResize="0"/>
          <p:nvPr/>
        </p:nvPicPr>
        <p:blipFill>
          <a:blip r:embed="rId3">
            <a:alphaModFix/>
          </a:blip>
          <a:stretch>
            <a:fillRect/>
          </a:stretch>
        </p:blipFill>
        <p:spPr>
          <a:xfrm>
            <a:off x="2482925" y="152400"/>
            <a:ext cx="3706875" cy="4838700"/>
          </a:xfrm>
          <a:prstGeom prst="rect">
            <a:avLst/>
          </a:prstGeom>
          <a:noFill/>
          <a:ln>
            <a:noFill/>
          </a:ln>
        </p:spPr>
      </p:pic>
      <p:sp>
        <p:nvSpPr>
          <p:cNvPr id="137" name="Google Shape;137;p19">
            <a:hlinkClick action="ppaction://hlinksldjump" r:id="rId4"/>
          </p:cNvPr>
          <p:cNvSpPr/>
          <p:nvPr/>
        </p:nvSpPr>
        <p:spPr>
          <a:xfrm>
            <a:off x="6647372" y="698863"/>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4050E5"/>
            </a:gs>
            <a:gs pos="100000">
              <a:srgbClr val="C833FF"/>
            </a:gs>
          </a:gsLst>
          <a:lin ang="5400700" scaled="0"/>
        </a:gradFill>
      </p:bgPr>
    </p:bg>
    <p:spTree>
      <p:nvGrpSpPr>
        <p:cNvPr id="141" name="Shape 141"/>
        <p:cNvGrpSpPr/>
        <p:nvPr/>
      </p:nvGrpSpPr>
      <p:grpSpPr>
        <a:xfrm>
          <a:off x="0" y="0"/>
          <a:ext cx="0" cy="0"/>
          <a:chOff x="0" y="0"/>
          <a:chExt cx="0" cy="0"/>
        </a:xfrm>
      </p:grpSpPr>
      <p:sp>
        <p:nvSpPr>
          <p:cNvPr id="142" name="Google Shape;142;p20"/>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43" name="Google Shape;143;p20"/>
          <p:cNvPicPr preferRelativeResize="0"/>
          <p:nvPr/>
        </p:nvPicPr>
        <p:blipFill>
          <a:blip r:embed="rId3">
            <a:alphaModFix/>
          </a:blip>
          <a:stretch>
            <a:fillRect/>
          </a:stretch>
        </p:blipFill>
        <p:spPr>
          <a:xfrm>
            <a:off x="1074225" y="739450"/>
            <a:ext cx="6472600" cy="3615101"/>
          </a:xfrm>
          <a:prstGeom prst="rect">
            <a:avLst/>
          </a:prstGeom>
          <a:noFill/>
          <a:ln>
            <a:noFill/>
          </a:ln>
        </p:spPr>
      </p:pic>
      <p:sp>
        <p:nvSpPr>
          <p:cNvPr id="144" name="Google Shape;144;p20">
            <a:hlinkClick action="ppaction://hlinksldjump" r:id="rId4"/>
          </p:cNvPr>
          <p:cNvSpPr/>
          <p:nvPr/>
        </p:nvSpPr>
        <p:spPr>
          <a:xfrm>
            <a:off x="7887397" y="2046138"/>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1"/>
          <p:cNvSpPr txBox="1"/>
          <p:nvPr>
            <p:ph idx="12" type="sldNum"/>
          </p:nvPr>
        </p:nvSpPr>
        <p:spPr>
          <a:xfrm>
            <a:off x="8480584" y="47498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50" name="Google Shape;150;p21"/>
          <p:cNvPicPr preferRelativeResize="0"/>
          <p:nvPr/>
        </p:nvPicPr>
        <p:blipFill rotWithShape="1">
          <a:blip r:embed="rId3">
            <a:alphaModFix/>
          </a:blip>
          <a:srcRect b="3228" l="4799" r="4299" t="2378"/>
          <a:stretch/>
        </p:blipFill>
        <p:spPr>
          <a:xfrm>
            <a:off x="2168350" y="110975"/>
            <a:ext cx="3487825" cy="4932775"/>
          </a:xfrm>
          <a:prstGeom prst="rect">
            <a:avLst/>
          </a:prstGeom>
          <a:noFill/>
          <a:ln>
            <a:noFill/>
          </a:ln>
        </p:spPr>
      </p:pic>
      <p:sp>
        <p:nvSpPr>
          <p:cNvPr id="151" name="Google Shape;151;p21">
            <a:hlinkClick action="ppaction://hlinksldjump" r:id="rId4"/>
          </p:cNvPr>
          <p:cNvSpPr/>
          <p:nvPr/>
        </p:nvSpPr>
        <p:spPr>
          <a:xfrm>
            <a:off x="6826272" y="2239063"/>
            <a:ext cx="654451" cy="676592"/>
          </a:xfrm>
          <a:custGeom>
            <a:rect b="b" l="l" r="r" t="t"/>
            <a:pathLst>
              <a:path extrusionOk="0" h="16328" w="19321">
                <a:moveTo>
                  <a:pt x="15403" y="1996"/>
                </a:moveTo>
                <a:lnTo>
                  <a:pt x="15573" y="2215"/>
                </a:lnTo>
                <a:lnTo>
                  <a:pt x="15695" y="2458"/>
                </a:lnTo>
                <a:lnTo>
                  <a:pt x="15500" y="2531"/>
                </a:lnTo>
                <a:lnTo>
                  <a:pt x="15306" y="2629"/>
                </a:lnTo>
                <a:lnTo>
                  <a:pt x="14916" y="2799"/>
                </a:lnTo>
                <a:lnTo>
                  <a:pt x="14819" y="2483"/>
                </a:lnTo>
                <a:lnTo>
                  <a:pt x="14673" y="2215"/>
                </a:lnTo>
                <a:lnTo>
                  <a:pt x="14965" y="2118"/>
                </a:lnTo>
                <a:lnTo>
                  <a:pt x="15403" y="1996"/>
                </a:lnTo>
                <a:close/>
                <a:moveTo>
                  <a:pt x="15817" y="2702"/>
                </a:moveTo>
                <a:lnTo>
                  <a:pt x="16011" y="3140"/>
                </a:lnTo>
                <a:lnTo>
                  <a:pt x="15646" y="3286"/>
                </a:lnTo>
                <a:lnTo>
                  <a:pt x="15379" y="3407"/>
                </a:lnTo>
                <a:lnTo>
                  <a:pt x="15111" y="3553"/>
                </a:lnTo>
                <a:lnTo>
                  <a:pt x="14989" y="3042"/>
                </a:lnTo>
                <a:lnTo>
                  <a:pt x="15306" y="2921"/>
                </a:lnTo>
                <a:lnTo>
                  <a:pt x="15573" y="2823"/>
                </a:lnTo>
                <a:lnTo>
                  <a:pt x="15817" y="2702"/>
                </a:lnTo>
                <a:close/>
                <a:moveTo>
                  <a:pt x="16084" y="3286"/>
                </a:moveTo>
                <a:lnTo>
                  <a:pt x="16206" y="3602"/>
                </a:lnTo>
                <a:lnTo>
                  <a:pt x="15817" y="3772"/>
                </a:lnTo>
                <a:lnTo>
                  <a:pt x="15500" y="3894"/>
                </a:lnTo>
                <a:lnTo>
                  <a:pt x="15354" y="3943"/>
                </a:lnTo>
                <a:lnTo>
                  <a:pt x="15208" y="4040"/>
                </a:lnTo>
                <a:lnTo>
                  <a:pt x="15135" y="3699"/>
                </a:lnTo>
                <a:lnTo>
                  <a:pt x="15427" y="3578"/>
                </a:lnTo>
                <a:lnTo>
                  <a:pt x="15719" y="3456"/>
                </a:lnTo>
                <a:lnTo>
                  <a:pt x="16084" y="3286"/>
                </a:lnTo>
                <a:close/>
                <a:moveTo>
                  <a:pt x="16303" y="3894"/>
                </a:moveTo>
                <a:lnTo>
                  <a:pt x="16449" y="4283"/>
                </a:lnTo>
                <a:lnTo>
                  <a:pt x="16376" y="4259"/>
                </a:lnTo>
                <a:lnTo>
                  <a:pt x="16279" y="4259"/>
                </a:lnTo>
                <a:lnTo>
                  <a:pt x="16133" y="4308"/>
                </a:lnTo>
                <a:lnTo>
                  <a:pt x="15841" y="4454"/>
                </a:lnTo>
                <a:lnTo>
                  <a:pt x="15598" y="4575"/>
                </a:lnTo>
                <a:lnTo>
                  <a:pt x="15379" y="4697"/>
                </a:lnTo>
                <a:lnTo>
                  <a:pt x="15257" y="4259"/>
                </a:lnTo>
                <a:lnTo>
                  <a:pt x="15427" y="4210"/>
                </a:lnTo>
                <a:lnTo>
                  <a:pt x="15573" y="4162"/>
                </a:lnTo>
                <a:lnTo>
                  <a:pt x="15890" y="4040"/>
                </a:lnTo>
                <a:lnTo>
                  <a:pt x="16303" y="3894"/>
                </a:lnTo>
                <a:close/>
                <a:moveTo>
                  <a:pt x="16498" y="4405"/>
                </a:moveTo>
                <a:lnTo>
                  <a:pt x="16498" y="4454"/>
                </a:lnTo>
                <a:lnTo>
                  <a:pt x="16595" y="4721"/>
                </a:lnTo>
                <a:lnTo>
                  <a:pt x="16449" y="4770"/>
                </a:lnTo>
                <a:lnTo>
                  <a:pt x="16303" y="4819"/>
                </a:lnTo>
                <a:lnTo>
                  <a:pt x="16011" y="4965"/>
                </a:lnTo>
                <a:lnTo>
                  <a:pt x="15768" y="5086"/>
                </a:lnTo>
                <a:lnTo>
                  <a:pt x="15622" y="5184"/>
                </a:lnTo>
                <a:lnTo>
                  <a:pt x="15549" y="5232"/>
                </a:lnTo>
                <a:lnTo>
                  <a:pt x="15525" y="5305"/>
                </a:lnTo>
                <a:lnTo>
                  <a:pt x="15427" y="4892"/>
                </a:lnTo>
                <a:lnTo>
                  <a:pt x="15695" y="4819"/>
                </a:lnTo>
                <a:lnTo>
                  <a:pt x="15938" y="4721"/>
                </a:lnTo>
                <a:lnTo>
                  <a:pt x="16255" y="4624"/>
                </a:lnTo>
                <a:lnTo>
                  <a:pt x="16401" y="4527"/>
                </a:lnTo>
                <a:lnTo>
                  <a:pt x="16449" y="4478"/>
                </a:lnTo>
                <a:lnTo>
                  <a:pt x="16498" y="4405"/>
                </a:lnTo>
                <a:close/>
                <a:moveTo>
                  <a:pt x="16717" y="5062"/>
                </a:moveTo>
                <a:lnTo>
                  <a:pt x="16814" y="5305"/>
                </a:lnTo>
                <a:lnTo>
                  <a:pt x="16547" y="5403"/>
                </a:lnTo>
                <a:lnTo>
                  <a:pt x="16303" y="5524"/>
                </a:lnTo>
                <a:lnTo>
                  <a:pt x="15987" y="5670"/>
                </a:lnTo>
                <a:lnTo>
                  <a:pt x="15817" y="5743"/>
                </a:lnTo>
                <a:lnTo>
                  <a:pt x="15671" y="5816"/>
                </a:lnTo>
                <a:lnTo>
                  <a:pt x="15549" y="5354"/>
                </a:lnTo>
                <a:lnTo>
                  <a:pt x="15622" y="5403"/>
                </a:lnTo>
                <a:lnTo>
                  <a:pt x="15719" y="5427"/>
                </a:lnTo>
                <a:lnTo>
                  <a:pt x="15792" y="5403"/>
                </a:lnTo>
                <a:lnTo>
                  <a:pt x="15890" y="5378"/>
                </a:lnTo>
                <a:lnTo>
                  <a:pt x="16084" y="5305"/>
                </a:lnTo>
                <a:lnTo>
                  <a:pt x="16255" y="5257"/>
                </a:lnTo>
                <a:lnTo>
                  <a:pt x="16498" y="5159"/>
                </a:lnTo>
                <a:lnTo>
                  <a:pt x="16620" y="5111"/>
                </a:lnTo>
                <a:lnTo>
                  <a:pt x="16717" y="5062"/>
                </a:lnTo>
                <a:close/>
                <a:moveTo>
                  <a:pt x="17082" y="4551"/>
                </a:moveTo>
                <a:lnTo>
                  <a:pt x="17106" y="4575"/>
                </a:lnTo>
                <a:lnTo>
                  <a:pt x="17228" y="4673"/>
                </a:lnTo>
                <a:lnTo>
                  <a:pt x="17350" y="4746"/>
                </a:lnTo>
                <a:lnTo>
                  <a:pt x="17496" y="4794"/>
                </a:lnTo>
                <a:lnTo>
                  <a:pt x="17666" y="4819"/>
                </a:lnTo>
                <a:lnTo>
                  <a:pt x="17885" y="4867"/>
                </a:lnTo>
                <a:lnTo>
                  <a:pt x="18128" y="4965"/>
                </a:lnTo>
                <a:lnTo>
                  <a:pt x="18323" y="5062"/>
                </a:lnTo>
                <a:lnTo>
                  <a:pt x="18518" y="5208"/>
                </a:lnTo>
                <a:lnTo>
                  <a:pt x="18591" y="5281"/>
                </a:lnTo>
                <a:lnTo>
                  <a:pt x="18664" y="5354"/>
                </a:lnTo>
                <a:lnTo>
                  <a:pt x="18785" y="5573"/>
                </a:lnTo>
                <a:lnTo>
                  <a:pt x="18810" y="5670"/>
                </a:lnTo>
                <a:lnTo>
                  <a:pt x="18834" y="5768"/>
                </a:lnTo>
                <a:lnTo>
                  <a:pt x="18834" y="5889"/>
                </a:lnTo>
                <a:lnTo>
                  <a:pt x="18810" y="6011"/>
                </a:lnTo>
                <a:lnTo>
                  <a:pt x="18761" y="6108"/>
                </a:lnTo>
                <a:lnTo>
                  <a:pt x="18664" y="6181"/>
                </a:lnTo>
                <a:lnTo>
                  <a:pt x="18542" y="6254"/>
                </a:lnTo>
                <a:lnTo>
                  <a:pt x="18396" y="6303"/>
                </a:lnTo>
                <a:lnTo>
                  <a:pt x="18080" y="6376"/>
                </a:lnTo>
                <a:lnTo>
                  <a:pt x="17812" y="6400"/>
                </a:lnTo>
                <a:lnTo>
                  <a:pt x="17447" y="5476"/>
                </a:lnTo>
                <a:lnTo>
                  <a:pt x="17082" y="4551"/>
                </a:lnTo>
                <a:close/>
                <a:moveTo>
                  <a:pt x="16936" y="5622"/>
                </a:moveTo>
                <a:lnTo>
                  <a:pt x="17033" y="5889"/>
                </a:lnTo>
                <a:lnTo>
                  <a:pt x="16863" y="5938"/>
                </a:lnTo>
                <a:lnTo>
                  <a:pt x="16717" y="6011"/>
                </a:lnTo>
                <a:lnTo>
                  <a:pt x="16401" y="6157"/>
                </a:lnTo>
                <a:lnTo>
                  <a:pt x="16084" y="6303"/>
                </a:lnTo>
                <a:lnTo>
                  <a:pt x="15768" y="6425"/>
                </a:lnTo>
                <a:lnTo>
                  <a:pt x="15768" y="6376"/>
                </a:lnTo>
                <a:lnTo>
                  <a:pt x="15719" y="6303"/>
                </a:lnTo>
                <a:lnTo>
                  <a:pt x="15719" y="6157"/>
                </a:lnTo>
                <a:lnTo>
                  <a:pt x="15719" y="6011"/>
                </a:lnTo>
                <a:lnTo>
                  <a:pt x="15890" y="5987"/>
                </a:lnTo>
                <a:lnTo>
                  <a:pt x="16084" y="5938"/>
                </a:lnTo>
                <a:lnTo>
                  <a:pt x="16425" y="5816"/>
                </a:lnTo>
                <a:lnTo>
                  <a:pt x="16668" y="5719"/>
                </a:lnTo>
                <a:lnTo>
                  <a:pt x="16936" y="5622"/>
                </a:lnTo>
                <a:close/>
                <a:moveTo>
                  <a:pt x="2142" y="4770"/>
                </a:moveTo>
                <a:lnTo>
                  <a:pt x="1607" y="6303"/>
                </a:lnTo>
                <a:lnTo>
                  <a:pt x="1534" y="6473"/>
                </a:lnTo>
                <a:lnTo>
                  <a:pt x="1436" y="6449"/>
                </a:lnTo>
                <a:lnTo>
                  <a:pt x="877" y="6449"/>
                </a:lnTo>
                <a:lnTo>
                  <a:pt x="779" y="6400"/>
                </a:lnTo>
                <a:lnTo>
                  <a:pt x="706" y="6327"/>
                </a:lnTo>
                <a:lnTo>
                  <a:pt x="609" y="6230"/>
                </a:lnTo>
                <a:lnTo>
                  <a:pt x="536" y="6084"/>
                </a:lnTo>
                <a:lnTo>
                  <a:pt x="512" y="5938"/>
                </a:lnTo>
                <a:lnTo>
                  <a:pt x="536" y="5816"/>
                </a:lnTo>
                <a:lnTo>
                  <a:pt x="560" y="5670"/>
                </a:lnTo>
                <a:lnTo>
                  <a:pt x="633" y="5524"/>
                </a:lnTo>
                <a:lnTo>
                  <a:pt x="706" y="5403"/>
                </a:lnTo>
                <a:lnTo>
                  <a:pt x="804" y="5305"/>
                </a:lnTo>
                <a:lnTo>
                  <a:pt x="901" y="5208"/>
                </a:lnTo>
                <a:lnTo>
                  <a:pt x="998" y="5111"/>
                </a:lnTo>
                <a:lnTo>
                  <a:pt x="1144" y="5038"/>
                </a:lnTo>
                <a:lnTo>
                  <a:pt x="1266" y="4965"/>
                </a:lnTo>
                <a:lnTo>
                  <a:pt x="1412" y="4916"/>
                </a:lnTo>
                <a:lnTo>
                  <a:pt x="1704" y="4867"/>
                </a:lnTo>
                <a:lnTo>
                  <a:pt x="1996" y="4819"/>
                </a:lnTo>
                <a:lnTo>
                  <a:pt x="2142" y="4770"/>
                </a:lnTo>
                <a:close/>
                <a:moveTo>
                  <a:pt x="10342" y="1899"/>
                </a:moveTo>
                <a:lnTo>
                  <a:pt x="10926" y="1923"/>
                </a:lnTo>
                <a:lnTo>
                  <a:pt x="11510" y="1972"/>
                </a:lnTo>
                <a:lnTo>
                  <a:pt x="12094" y="2045"/>
                </a:lnTo>
                <a:lnTo>
                  <a:pt x="12702" y="2118"/>
                </a:lnTo>
                <a:lnTo>
                  <a:pt x="13286" y="2239"/>
                </a:lnTo>
                <a:lnTo>
                  <a:pt x="13797" y="2361"/>
                </a:lnTo>
                <a:lnTo>
                  <a:pt x="14065" y="2410"/>
                </a:lnTo>
                <a:lnTo>
                  <a:pt x="14308" y="2434"/>
                </a:lnTo>
                <a:lnTo>
                  <a:pt x="14332" y="2653"/>
                </a:lnTo>
                <a:lnTo>
                  <a:pt x="14357" y="2872"/>
                </a:lnTo>
                <a:lnTo>
                  <a:pt x="14478" y="3334"/>
                </a:lnTo>
                <a:lnTo>
                  <a:pt x="14600" y="3772"/>
                </a:lnTo>
                <a:lnTo>
                  <a:pt x="14722" y="4186"/>
                </a:lnTo>
                <a:lnTo>
                  <a:pt x="14989" y="5305"/>
                </a:lnTo>
                <a:lnTo>
                  <a:pt x="15111" y="5816"/>
                </a:lnTo>
                <a:lnTo>
                  <a:pt x="15184" y="6084"/>
                </a:lnTo>
                <a:lnTo>
                  <a:pt x="15281" y="6327"/>
                </a:lnTo>
                <a:lnTo>
                  <a:pt x="15014" y="6449"/>
                </a:lnTo>
                <a:lnTo>
                  <a:pt x="14722" y="6571"/>
                </a:lnTo>
                <a:lnTo>
                  <a:pt x="14162" y="6814"/>
                </a:lnTo>
                <a:lnTo>
                  <a:pt x="13457" y="7033"/>
                </a:lnTo>
                <a:lnTo>
                  <a:pt x="12751" y="7228"/>
                </a:lnTo>
                <a:lnTo>
                  <a:pt x="11972" y="7398"/>
                </a:lnTo>
                <a:lnTo>
                  <a:pt x="11169" y="7520"/>
                </a:lnTo>
                <a:lnTo>
                  <a:pt x="10366" y="7593"/>
                </a:lnTo>
                <a:lnTo>
                  <a:pt x="9588" y="7617"/>
                </a:lnTo>
                <a:lnTo>
                  <a:pt x="8809" y="7617"/>
                </a:lnTo>
                <a:lnTo>
                  <a:pt x="8055" y="7568"/>
                </a:lnTo>
                <a:lnTo>
                  <a:pt x="7300" y="7471"/>
                </a:lnTo>
                <a:lnTo>
                  <a:pt x="6546" y="7325"/>
                </a:lnTo>
                <a:lnTo>
                  <a:pt x="5840" y="7155"/>
                </a:lnTo>
                <a:lnTo>
                  <a:pt x="5135" y="6960"/>
                </a:lnTo>
                <a:lnTo>
                  <a:pt x="4794" y="6838"/>
                </a:lnTo>
                <a:lnTo>
                  <a:pt x="4478" y="6717"/>
                </a:lnTo>
                <a:lnTo>
                  <a:pt x="4137" y="6595"/>
                </a:lnTo>
                <a:lnTo>
                  <a:pt x="3821" y="6498"/>
                </a:lnTo>
                <a:lnTo>
                  <a:pt x="3821" y="6449"/>
                </a:lnTo>
                <a:lnTo>
                  <a:pt x="3943" y="5914"/>
                </a:lnTo>
                <a:lnTo>
                  <a:pt x="4064" y="5378"/>
                </a:lnTo>
                <a:lnTo>
                  <a:pt x="4186" y="4867"/>
                </a:lnTo>
                <a:lnTo>
                  <a:pt x="4356" y="4332"/>
                </a:lnTo>
                <a:lnTo>
                  <a:pt x="4527" y="3821"/>
                </a:lnTo>
                <a:lnTo>
                  <a:pt x="4697" y="3310"/>
                </a:lnTo>
                <a:lnTo>
                  <a:pt x="4843" y="2896"/>
                </a:lnTo>
                <a:lnTo>
                  <a:pt x="4916" y="2702"/>
                </a:lnTo>
                <a:lnTo>
                  <a:pt x="4965" y="2483"/>
                </a:lnTo>
                <a:lnTo>
                  <a:pt x="5038" y="2507"/>
                </a:lnTo>
                <a:lnTo>
                  <a:pt x="5111" y="2507"/>
                </a:lnTo>
                <a:lnTo>
                  <a:pt x="6254" y="2264"/>
                </a:lnTo>
                <a:lnTo>
                  <a:pt x="6838" y="2142"/>
                </a:lnTo>
                <a:lnTo>
                  <a:pt x="7398" y="2069"/>
                </a:lnTo>
                <a:lnTo>
                  <a:pt x="7982" y="1996"/>
                </a:lnTo>
                <a:lnTo>
                  <a:pt x="8566" y="1947"/>
                </a:lnTo>
                <a:lnTo>
                  <a:pt x="9150" y="1923"/>
                </a:lnTo>
                <a:lnTo>
                  <a:pt x="9734" y="1899"/>
                </a:lnTo>
                <a:close/>
                <a:moveTo>
                  <a:pt x="16863" y="7933"/>
                </a:moveTo>
                <a:lnTo>
                  <a:pt x="16011" y="8177"/>
                </a:lnTo>
                <a:lnTo>
                  <a:pt x="15160" y="8371"/>
                </a:lnTo>
                <a:lnTo>
                  <a:pt x="14308" y="8566"/>
                </a:lnTo>
                <a:lnTo>
                  <a:pt x="13432" y="8736"/>
                </a:lnTo>
                <a:lnTo>
                  <a:pt x="12581" y="8882"/>
                </a:lnTo>
                <a:lnTo>
                  <a:pt x="11705" y="9004"/>
                </a:lnTo>
                <a:lnTo>
                  <a:pt x="10829" y="9077"/>
                </a:lnTo>
                <a:lnTo>
                  <a:pt x="9953" y="9126"/>
                </a:lnTo>
                <a:lnTo>
                  <a:pt x="9052" y="9126"/>
                </a:lnTo>
                <a:lnTo>
                  <a:pt x="8176" y="9101"/>
                </a:lnTo>
                <a:lnTo>
                  <a:pt x="7276" y="9053"/>
                </a:lnTo>
                <a:lnTo>
                  <a:pt x="6400" y="8955"/>
                </a:lnTo>
                <a:lnTo>
                  <a:pt x="5476" y="8834"/>
                </a:lnTo>
                <a:lnTo>
                  <a:pt x="4575" y="8663"/>
                </a:lnTo>
                <a:lnTo>
                  <a:pt x="3675" y="8469"/>
                </a:lnTo>
                <a:lnTo>
                  <a:pt x="2775" y="8323"/>
                </a:lnTo>
                <a:lnTo>
                  <a:pt x="2702" y="8347"/>
                </a:lnTo>
                <a:lnTo>
                  <a:pt x="2677" y="8371"/>
                </a:lnTo>
                <a:lnTo>
                  <a:pt x="2677" y="8420"/>
                </a:lnTo>
                <a:lnTo>
                  <a:pt x="2726" y="8469"/>
                </a:lnTo>
                <a:lnTo>
                  <a:pt x="3140" y="8615"/>
                </a:lnTo>
                <a:lnTo>
                  <a:pt x="3553" y="8761"/>
                </a:lnTo>
                <a:lnTo>
                  <a:pt x="3991" y="8882"/>
                </a:lnTo>
                <a:lnTo>
                  <a:pt x="4429" y="8980"/>
                </a:lnTo>
                <a:lnTo>
                  <a:pt x="5305" y="9126"/>
                </a:lnTo>
                <a:lnTo>
                  <a:pt x="6181" y="9272"/>
                </a:lnTo>
                <a:lnTo>
                  <a:pt x="7081" y="9369"/>
                </a:lnTo>
                <a:lnTo>
                  <a:pt x="7957" y="9442"/>
                </a:lnTo>
                <a:lnTo>
                  <a:pt x="8858" y="9466"/>
                </a:lnTo>
                <a:lnTo>
                  <a:pt x="9758" y="9466"/>
                </a:lnTo>
                <a:lnTo>
                  <a:pt x="10658" y="9442"/>
                </a:lnTo>
                <a:lnTo>
                  <a:pt x="11583" y="9393"/>
                </a:lnTo>
                <a:lnTo>
                  <a:pt x="12508" y="9296"/>
                </a:lnTo>
                <a:lnTo>
                  <a:pt x="13408" y="9174"/>
                </a:lnTo>
                <a:lnTo>
                  <a:pt x="14308" y="9004"/>
                </a:lnTo>
                <a:lnTo>
                  <a:pt x="15208" y="8785"/>
                </a:lnTo>
                <a:lnTo>
                  <a:pt x="16084" y="8542"/>
                </a:lnTo>
                <a:lnTo>
                  <a:pt x="16960" y="8250"/>
                </a:lnTo>
                <a:lnTo>
                  <a:pt x="17009" y="8225"/>
                </a:lnTo>
                <a:lnTo>
                  <a:pt x="17058" y="8177"/>
                </a:lnTo>
                <a:lnTo>
                  <a:pt x="17058" y="8104"/>
                </a:lnTo>
                <a:lnTo>
                  <a:pt x="17058" y="8055"/>
                </a:lnTo>
                <a:lnTo>
                  <a:pt x="17033" y="8006"/>
                </a:lnTo>
                <a:lnTo>
                  <a:pt x="16985" y="7958"/>
                </a:lnTo>
                <a:lnTo>
                  <a:pt x="16936" y="7933"/>
                </a:lnTo>
                <a:close/>
                <a:moveTo>
                  <a:pt x="9320" y="9953"/>
                </a:moveTo>
                <a:lnTo>
                  <a:pt x="8639" y="9977"/>
                </a:lnTo>
                <a:lnTo>
                  <a:pt x="7714" y="9977"/>
                </a:lnTo>
                <a:lnTo>
                  <a:pt x="7446" y="10001"/>
                </a:lnTo>
                <a:lnTo>
                  <a:pt x="7300" y="10026"/>
                </a:lnTo>
                <a:lnTo>
                  <a:pt x="7179" y="10050"/>
                </a:lnTo>
                <a:lnTo>
                  <a:pt x="7081" y="10123"/>
                </a:lnTo>
                <a:lnTo>
                  <a:pt x="6984" y="10220"/>
                </a:lnTo>
                <a:lnTo>
                  <a:pt x="6960" y="10269"/>
                </a:lnTo>
                <a:lnTo>
                  <a:pt x="6984" y="10293"/>
                </a:lnTo>
                <a:lnTo>
                  <a:pt x="7057" y="10366"/>
                </a:lnTo>
                <a:lnTo>
                  <a:pt x="7154" y="10415"/>
                </a:lnTo>
                <a:lnTo>
                  <a:pt x="7252" y="10464"/>
                </a:lnTo>
                <a:lnTo>
                  <a:pt x="7349" y="10488"/>
                </a:lnTo>
                <a:lnTo>
                  <a:pt x="7568" y="10512"/>
                </a:lnTo>
                <a:lnTo>
                  <a:pt x="10585" y="10512"/>
                </a:lnTo>
                <a:lnTo>
                  <a:pt x="12021" y="10561"/>
                </a:lnTo>
                <a:lnTo>
                  <a:pt x="12143" y="10537"/>
                </a:lnTo>
                <a:lnTo>
                  <a:pt x="12216" y="10488"/>
                </a:lnTo>
                <a:lnTo>
                  <a:pt x="12264" y="10391"/>
                </a:lnTo>
                <a:lnTo>
                  <a:pt x="12289" y="10293"/>
                </a:lnTo>
                <a:lnTo>
                  <a:pt x="12264" y="10196"/>
                </a:lnTo>
                <a:lnTo>
                  <a:pt x="12216" y="10099"/>
                </a:lnTo>
                <a:lnTo>
                  <a:pt x="12143" y="10050"/>
                </a:lnTo>
                <a:lnTo>
                  <a:pt x="12021" y="10001"/>
                </a:lnTo>
                <a:lnTo>
                  <a:pt x="10683" y="9977"/>
                </a:lnTo>
                <a:lnTo>
                  <a:pt x="9320" y="9953"/>
                </a:lnTo>
                <a:close/>
                <a:moveTo>
                  <a:pt x="10950" y="10975"/>
                </a:moveTo>
                <a:lnTo>
                  <a:pt x="10683" y="10999"/>
                </a:lnTo>
                <a:lnTo>
                  <a:pt x="10123" y="11023"/>
                </a:lnTo>
                <a:lnTo>
                  <a:pt x="9612" y="11048"/>
                </a:lnTo>
                <a:lnTo>
                  <a:pt x="9028" y="11023"/>
                </a:lnTo>
                <a:lnTo>
                  <a:pt x="8152" y="11023"/>
                </a:lnTo>
                <a:lnTo>
                  <a:pt x="7860" y="11048"/>
                </a:lnTo>
                <a:lnTo>
                  <a:pt x="7568" y="11096"/>
                </a:lnTo>
                <a:lnTo>
                  <a:pt x="7300" y="11169"/>
                </a:lnTo>
                <a:lnTo>
                  <a:pt x="7252" y="11194"/>
                </a:lnTo>
                <a:lnTo>
                  <a:pt x="7227" y="11218"/>
                </a:lnTo>
                <a:lnTo>
                  <a:pt x="7203" y="11315"/>
                </a:lnTo>
                <a:lnTo>
                  <a:pt x="7227" y="11413"/>
                </a:lnTo>
                <a:lnTo>
                  <a:pt x="7252" y="11437"/>
                </a:lnTo>
                <a:lnTo>
                  <a:pt x="7300" y="11461"/>
                </a:lnTo>
                <a:lnTo>
                  <a:pt x="7568" y="11534"/>
                </a:lnTo>
                <a:lnTo>
                  <a:pt x="7811" y="11559"/>
                </a:lnTo>
                <a:lnTo>
                  <a:pt x="8079" y="11583"/>
                </a:lnTo>
                <a:lnTo>
                  <a:pt x="8347" y="11607"/>
                </a:lnTo>
                <a:lnTo>
                  <a:pt x="9417" y="11559"/>
                </a:lnTo>
                <a:lnTo>
                  <a:pt x="10561" y="11559"/>
                </a:lnTo>
                <a:lnTo>
                  <a:pt x="11145" y="11583"/>
                </a:lnTo>
                <a:lnTo>
                  <a:pt x="11437" y="11559"/>
                </a:lnTo>
                <a:lnTo>
                  <a:pt x="11583" y="11534"/>
                </a:lnTo>
                <a:lnTo>
                  <a:pt x="11729" y="11486"/>
                </a:lnTo>
                <a:lnTo>
                  <a:pt x="11802" y="11461"/>
                </a:lnTo>
                <a:lnTo>
                  <a:pt x="11851" y="11413"/>
                </a:lnTo>
                <a:lnTo>
                  <a:pt x="11875" y="11364"/>
                </a:lnTo>
                <a:lnTo>
                  <a:pt x="11875" y="11291"/>
                </a:lnTo>
                <a:lnTo>
                  <a:pt x="11875" y="11218"/>
                </a:lnTo>
                <a:lnTo>
                  <a:pt x="11851" y="11169"/>
                </a:lnTo>
                <a:lnTo>
                  <a:pt x="11802" y="11121"/>
                </a:lnTo>
                <a:lnTo>
                  <a:pt x="11729" y="11096"/>
                </a:lnTo>
                <a:lnTo>
                  <a:pt x="11486" y="11023"/>
                </a:lnTo>
                <a:lnTo>
                  <a:pt x="11218" y="10999"/>
                </a:lnTo>
                <a:lnTo>
                  <a:pt x="10950" y="10975"/>
                </a:lnTo>
                <a:close/>
                <a:moveTo>
                  <a:pt x="4210" y="9734"/>
                </a:moveTo>
                <a:lnTo>
                  <a:pt x="4356" y="9758"/>
                </a:lnTo>
                <a:lnTo>
                  <a:pt x="4478" y="9783"/>
                </a:lnTo>
                <a:lnTo>
                  <a:pt x="4600" y="9807"/>
                </a:lnTo>
                <a:lnTo>
                  <a:pt x="4819" y="9928"/>
                </a:lnTo>
                <a:lnTo>
                  <a:pt x="5013" y="10074"/>
                </a:lnTo>
                <a:lnTo>
                  <a:pt x="5184" y="10269"/>
                </a:lnTo>
                <a:lnTo>
                  <a:pt x="5330" y="10488"/>
                </a:lnTo>
                <a:lnTo>
                  <a:pt x="5451" y="10756"/>
                </a:lnTo>
                <a:lnTo>
                  <a:pt x="5524" y="10902"/>
                </a:lnTo>
                <a:lnTo>
                  <a:pt x="5549" y="11048"/>
                </a:lnTo>
                <a:lnTo>
                  <a:pt x="5549" y="11194"/>
                </a:lnTo>
                <a:lnTo>
                  <a:pt x="5524" y="11315"/>
                </a:lnTo>
                <a:lnTo>
                  <a:pt x="5476" y="11437"/>
                </a:lnTo>
                <a:lnTo>
                  <a:pt x="5427" y="11534"/>
                </a:lnTo>
                <a:lnTo>
                  <a:pt x="5330" y="11607"/>
                </a:lnTo>
                <a:lnTo>
                  <a:pt x="5232" y="11680"/>
                </a:lnTo>
                <a:lnTo>
                  <a:pt x="5135" y="11753"/>
                </a:lnTo>
                <a:lnTo>
                  <a:pt x="5013" y="11802"/>
                </a:lnTo>
                <a:lnTo>
                  <a:pt x="4770" y="11875"/>
                </a:lnTo>
                <a:lnTo>
                  <a:pt x="4478" y="11924"/>
                </a:lnTo>
                <a:lnTo>
                  <a:pt x="4210" y="11924"/>
                </a:lnTo>
                <a:lnTo>
                  <a:pt x="3967" y="11899"/>
                </a:lnTo>
                <a:lnTo>
                  <a:pt x="3699" y="11851"/>
                </a:lnTo>
                <a:lnTo>
                  <a:pt x="3456" y="11753"/>
                </a:lnTo>
                <a:lnTo>
                  <a:pt x="3213" y="11656"/>
                </a:lnTo>
                <a:lnTo>
                  <a:pt x="3018" y="11510"/>
                </a:lnTo>
                <a:lnTo>
                  <a:pt x="2921" y="11413"/>
                </a:lnTo>
                <a:lnTo>
                  <a:pt x="2848" y="11315"/>
                </a:lnTo>
                <a:lnTo>
                  <a:pt x="2799" y="11194"/>
                </a:lnTo>
                <a:lnTo>
                  <a:pt x="2750" y="11096"/>
                </a:lnTo>
                <a:lnTo>
                  <a:pt x="2702" y="10950"/>
                </a:lnTo>
                <a:lnTo>
                  <a:pt x="2677" y="10829"/>
                </a:lnTo>
                <a:lnTo>
                  <a:pt x="2702" y="10707"/>
                </a:lnTo>
                <a:lnTo>
                  <a:pt x="2702" y="10610"/>
                </a:lnTo>
                <a:lnTo>
                  <a:pt x="2726" y="10512"/>
                </a:lnTo>
                <a:lnTo>
                  <a:pt x="2775" y="10415"/>
                </a:lnTo>
                <a:lnTo>
                  <a:pt x="2896" y="10269"/>
                </a:lnTo>
                <a:lnTo>
                  <a:pt x="3042" y="10147"/>
                </a:lnTo>
                <a:lnTo>
                  <a:pt x="3213" y="10050"/>
                </a:lnTo>
                <a:lnTo>
                  <a:pt x="3383" y="9977"/>
                </a:lnTo>
                <a:lnTo>
                  <a:pt x="3772" y="9807"/>
                </a:lnTo>
                <a:lnTo>
                  <a:pt x="3797" y="9807"/>
                </a:lnTo>
                <a:lnTo>
                  <a:pt x="3943" y="9758"/>
                </a:lnTo>
                <a:lnTo>
                  <a:pt x="4089" y="9758"/>
                </a:lnTo>
                <a:lnTo>
                  <a:pt x="4210" y="9734"/>
                </a:lnTo>
                <a:close/>
                <a:moveTo>
                  <a:pt x="15208" y="9612"/>
                </a:moveTo>
                <a:lnTo>
                  <a:pt x="15476" y="9637"/>
                </a:lnTo>
                <a:lnTo>
                  <a:pt x="15622" y="9685"/>
                </a:lnTo>
                <a:lnTo>
                  <a:pt x="15719" y="9734"/>
                </a:lnTo>
                <a:lnTo>
                  <a:pt x="15914" y="9880"/>
                </a:lnTo>
                <a:lnTo>
                  <a:pt x="16084" y="10050"/>
                </a:lnTo>
                <a:lnTo>
                  <a:pt x="16279" y="10220"/>
                </a:lnTo>
                <a:lnTo>
                  <a:pt x="16401" y="10342"/>
                </a:lnTo>
                <a:lnTo>
                  <a:pt x="16498" y="10464"/>
                </a:lnTo>
                <a:lnTo>
                  <a:pt x="16547" y="10585"/>
                </a:lnTo>
                <a:lnTo>
                  <a:pt x="16571" y="10731"/>
                </a:lnTo>
                <a:lnTo>
                  <a:pt x="16571" y="10877"/>
                </a:lnTo>
                <a:lnTo>
                  <a:pt x="16547" y="11023"/>
                </a:lnTo>
                <a:lnTo>
                  <a:pt x="16498" y="11169"/>
                </a:lnTo>
                <a:lnTo>
                  <a:pt x="16425" y="11315"/>
                </a:lnTo>
                <a:lnTo>
                  <a:pt x="16352" y="11437"/>
                </a:lnTo>
                <a:lnTo>
                  <a:pt x="16255" y="11534"/>
                </a:lnTo>
                <a:lnTo>
                  <a:pt x="16133" y="11632"/>
                </a:lnTo>
                <a:lnTo>
                  <a:pt x="16011" y="11705"/>
                </a:lnTo>
                <a:lnTo>
                  <a:pt x="15768" y="11826"/>
                </a:lnTo>
                <a:lnTo>
                  <a:pt x="15500" y="11899"/>
                </a:lnTo>
                <a:lnTo>
                  <a:pt x="15208" y="11948"/>
                </a:lnTo>
                <a:lnTo>
                  <a:pt x="14916" y="11972"/>
                </a:lnTo>
                <a:lnTo>
                  <a:pt x="14624" y="11972"/>
                </a:lnTo>
                <a:lnTo>
                  <a:pt x="14357" y="11924"/>
                </a:lnTo>
                <a:lnTo>
                  <a:pt x="14235" y="11875"/>
                </a:lnTo>
                <a:lnTo>
                  <a:pt x="14113" y="11802"/>
                </a:lnTo>
                <a:lnTo>
                  <a:pt x="14016" y="11729"/>
                </a:lnTo>
                <a:lnTo>
                  <a:pt x="13919" y="11632"/>
                </a:lnTo>
                <a:lnTo>
                  <a:pt x="13846" y="11534"/>
                </a:lnTo>
                <a:lnTo>
                  <a:pt x="13797" y="11413"/>
                </a:lnTo>
                <a:lnTo>
                  <a:pt x="13773" y="11267"/>
                </a:lnTo>
                <a:lnTo>
                  <a:pt x="13748" y="11096"/>
                </a:lnTo>
                <a:lnTo>
                  <a:pt x="13773" y="10902"/>
                </a:lnTo>
                <a:lnTo>
                  <a:pt x="13821" y="10707"/>
                </a:lnTo>
                <a:lnTo>
                  <a:pt x="13919" y="10537"/>
                </a:lnTo>
                <a:lnTo>
                  <a:pt x="14040" y="10391"/>
                </a:lnTo>
                <a:lnTo>
                  <a:pt x="14284" y="10074"/>
                </a:lnTo>
                <a:lnTo>
                  <a:pt x="14405" y="9928"/>
                </a:lnTo>
                <a:lnTo>
                  <a:pt x="14503" y="9758"/>
                </a:lnTo>
                <a:lnTo>
                  <a:pt x="14746" y="9685"/>
                </a:lnTo>
                <a:lnTo>
                  <a:pt x="14989" y="9637"/>
                </a:lnTo>
                <a:lnTo>
                  <a:pt x="15208" y="9612"/>
                </a:lnTo>
                <a:close/>
                <a:moveTo>
                  <a:pt x="4064" y="9247"/>
                </a:moveTo>
                <a:lnTo>
                  <a:pt x="3870" y="9296"/>
                </a:lnTo>
                <a:lnTo>
                  <a:pt x="3675" y="9345"/>
                </a:lnTo>
                <a:lnTo>
                  <a:pt x="3626" y="9393"/>
                </a:lnTo>
                <a:lnTo>
                  <a:pt x="3578" y="9418"/>
                </a:lnTo>
                <a:lnTo>
                  <a:pt x="3334" y="9491"/>
                </a:lnTo>
                <a:lnTo>
                  <a:pt x="3091" y="9612"/>
                </a:lnTo>
                <a:lnTo>
                  <a:pt x="2848" y="9758"/>
                </a:lnTo>
                <a:lnTo>
                  <a:pt x="2653" y="9928"/>
                </a:lnTo>
                <a:lnTo>
                  <a:pt x="2458" y="10123"/>
                </a:lnTo>
                <a:lnTo>
                  <a:pt x="2337" y="10342"/>
                </a:lnTo>
                <a:lnTo>
                  <a:pt x="2239" y="10585"/>
                </a:lnTo>
                <a:lnTo>
                  <a:pt x="2215" y="10707"/>
                </a:lnTo>
                <a:lnTo>
                  <a:pt x="2215" y="10829"/>
                </a:lnTo>
                <a:lnTo>
                  <a:pt x="2239" y="11023"/>
                </a:lnTo>
                <a:lnTo>
                  <a:pt x="2264" y="11218"/>
                </a:lnTo>
                <a:lnTo>
                  <a:pt x="2337" y="11388"/>
                </a:lnTo>
                <a:lnTo>
                  <a:pt x="2434" y="11559"/>
                </a:lnTo>
                <a:lnTo>
                  <a:pt x="2531" y="11705"/>
                </a:lnTo>
                <a:lnTo>
                  <a:pt x="2653" y="11826"/>
                </a:lnTo>
                <a:lnTo>
                  <a:pt x="2775" y="11948"/>
                </a:lnTo>
                <a:lnTo>
                  <a:pt x="2945" y="12045"/>
                </a:lnTo>
                <a:lnTo>
                  <a:pt x="3091" y="12118"/>
                </a:lnTo>
                <a:lnTo>
                  <a:pt x="3261" y="12216"/>
                </a:lnTo>
                <a:lnTo>
                  <a:pt x="3626" y="12313"/>
                </a:lnTo>
                <a:lnTo>
                  <a:pt x="4016" y="12386"/>
                </a:lnTo>
                <a:lnTo>
                  <a:pt x="4381" y="12435"/>
                </a:lnTo>
                <a:lnTo>
                  <a:pt x="4575" y="12435"/>
                </a:lnTo>
                <a:lnTo>
                  <a:pt x="4746" y="12410"/>
                </a:lnTo>
                <a:lnTo>
                  <a:pt x="4916" y="12386"/>
                </a:lnTo>
                <a:lnTo>
                  <a:pt x="5086" y="12337"/>
                </a:lnTo>
                <a:lnTo>
                  <a:pt x="5232" y="12264"/>
                </a:lnTo>
                <a:lnTo>
                  <a:pt x="5378" y="12191"/>
                </a:lnTo>
                <a:lnTo>
                  <a:pt x="5500" y="12118"/>
                </a:lnTo>
                <a:lnTo>
                  <a:pt x="5622" y="11997"/>
                </a:lnTo>
                <a:lnTo>
                  <a:pt x="5719" y="11875"/>
                </a:lnTo>
                <a:lnTo>
                  <a:pt x="5816" y="11753"/>
                </a:lnTo>
                <a:lnTo>
                  <a:pt x="5889" y="11607"/>
                </a:lnTo>
                <a:lnTo>
                  <a:pt x="5938" y="11461"/>
                </a:lnTo>
                <a:lnTo>
                  <a:pt x="5986" y="11315"/>
                </a:lnTo>
                <a:lnTo>
                  <a:pt x="5986" y="11145"/>
                </a:lnTo>
                <a:lnTo>
                  <a:pt x="5986" y="10950"/>
                </a:lnTo>
                <a:lnTo>
                  <a:pt x="5962" y="10780"/>
                </a:lnTo>
                <a:lnTo>
                  <a:pt x="5913" y="10585"/>
                </a:lnTo>
                <a:lnTo>
                  <a:pt x="5865" y="10415"/>
                </a:lnTo>
                <a:lnTo>
                  <a:pt x="5768" y="10245"/>
                </a:lnTo>
                <a:lnTo>
                  <a:pt x="5670" y="10074"/>
                </a:lnTo>
                <a:lnTo>
                  <a:pt x="5549" y="9928"/>
                </a:lnTo>
                <a:lnTo>
                  <a:pt x="5427" y="9783"/>
                </a:lnTo>
                <a:lnTo>
                  <a:pt x="5281" y="9661"/>
                </a:lnTo>
                <a:lnTo>
                  <a:pt x="5111" y="9539"/>
                </a:lnTo>
                <a:lnTo>
                  <a:pt x="4965" y="9442"/>
                </a:lnTo>
                <a:lnTo>
                  <a:pt x="4794" y="9369"/>
                </a:lnTo>
                <a:lnTo>
                  <a:pt x="4600" y="9296"/>
                </a:lnTo>
                <a:lnTo>
                  <a:pt x="4429" y="9272"/>
                </a:lnTo>
                <a:lnTo>
                  <a:pt x="4235" y="9247"/>
                </a:lnTo>
                <a:close/>
                <a:moveTo>
                  <a:pt x="14916" y="9150"/>
                </a:moveTo>
                <a:lnTo>
                  <a:pt x="14746" y="9199"/>
                </a:lnTo>
                <a:lnTo>
                  <a:pt x="14576" y="9247"/>
                </a:lnTo>
                <a:lnTo>
                  <a:pt x="14405" y="9320"/>
                </a:lnTo>
                <a:lnTo>
                  <a:pt x="14259" y="9418"/>
                </a:lnTo>
                <a:lnTo>
                  <a:pt x="14113" y="9539"/>
                </a:lnTo>
                <a:lnTo>
                  <a:pt x="14065" y="9612"/>
                </a:lnTo>
                <a:lnTo>
                  <a:pt x="14065" y="9710"/>
                </a:lnTo>
                <a:lnTo>
                  <a:pt x="13846" y="9904"/>
                </a:lnTo>
                <a:lnTo>
                  <a:pt x="13676" y="10123"/>
                </a:lnTo>
                <a:lnTo>
                  <a:pt x="13505" y="10366"/>
                </a:lnTo>
                <a:lnTo>
                  <a:pt x="13408" y="10634"/>
                </a:lnTo>
                <a:lnTo>
                  <a:pt x="13335" y="10926"/>
                </a:lnTo>
                <a:lnTo>
                  <a:pt x="13311" y="11194"/>
                </a:lnTo>
                <a:lnTo>
                  <a:pt x="13335" y="11461"/>
                </a:lnTo>
                <a:lnTo>
                  <a:pt x="13359" y="11583"/>
                </a:lnTo>
                <a:lnTo>
                  <a:pt x="13408" y="11705"/>
                </a:lnTo>
                <a:lnTo>
                  <a:pt x="13505" y="11875"/>
                </a:lnTo>
                <a:lnTo>
                  <a:pt x="13627" y="12021"/>
                </a:lnTo>
                <a:lnTo>
                  <a:pt x="13773" y="12143"/>
                </a:lnTo>
                <a:lnTo>
                  <a:pt x="13919" y="12240"/>
                </a:lnTo>
                <a:lnTo>
                  <a:pt x="14089" y="12337"/>
                </a:lnTo>
                <a:lnTo>
                  <a:pt x="14259" y="12386"/>
                </a:lnTo>
                <a:lnTo>
                  <a:pt x="14454" y="12410"/>
                </a:lnTo>
                <a:lnTo>
                  <a:pt x="14649" y="12435"/>
                </a:lnTo>
                <a:lnTo>
                  <a:pt x="14843" y="12459"/>
                </a:lnTo>
                <a:lnTo>
                  <a:pt x="15038" y="12435"/>
                </a:lnTo>
                <a:lnTo>
                  <a:pt x="15452" y="12386"/>
                </a:lnTo>
                <a:lnTo>
                  <a:pt x="15817" y="12289"/>
                </a:lnTo>
                <a:lnTo>
                  <a:pt x="16157" y="12143"/>
                </a:lnTo>
                <a:lnTo>
                  <a:pt x="16303" y="12070"/>
                </a:lnTo>
                <a:lnTo>
                  <a:pt x="16449" y="11972"/>
                </a:lnTo>
                <a:lnTo>
                  <a:pt x="16571" y="11875"/>
                </a:lnTo>
                <a:lnTo>
                  <a:pt x="16693" y="11753"/>
                </a:lnTo>
                <a:lnTo>
                  <a:pt x="16790" y="11607"/>
                </a:lnTo>
                <a:lnTo>
                  <a:pt x="16887" y="11461"/>
                </a:lnTo>
                <a:lnTo>
                  <a:pt x="16936" y="11315"/>
                </a:lnTo>
                <a:lnTo>
                  <a:pt x="16985" y="11169"/>
                </a:lnTo>
                <a:lnTo>
                  <a:pt x="17033" y="10999"/>
                </a:lnTo>
                <a:lnTo>
                  <a:pt x="17033" y="10853"/>
                </a:lnTo>
                <a:lnTo>
                  <a:pt x="17033" y="10683"/>
                </a:lnTo>
                <a:lnTo>
                  <a:pt x="17009" y="10512"/>
                </a:lnTo>
                <a:lnTo>
                  <a:pt x="16936" y="10366"/>
                </a:lnTo>
                <a:lnTo>
                  <a:pt x="16863" y="10220"/>
                </a:lnTo>
                <a:lnTo>
                  <a:pt x="16790" y="10074"/>
                </a:lnTo>
                <a:lnTo>
                  <a:pt x="16668" y="9953"/>
                </a:lnTo>
                <a:lnTo>
                  <a:pt x="16401" y="9685"/>
                </a:lnTo>
                <a:lnTo>
                  <a:pt x="16109" y="9466"/>
                </a:lnTo>
                <a:lnTo>
                  <a:pt x="15963" y="9369"/>
                </a:lnTo>
                <a:lnTo>
                  <a:pt x="15817" y="9296"/>
                </a:lnTo>
                <a:lnTo>
                  <a:pt x="15646" y="9223"/>
                </a:lnTo>
                <a:lnTo>
                  <a:pt x="15452" y="9174"/>
                </a:lnTo>
                <a:lnTo>
                  <a:pt x="15281" y="9150"/>
                </a:lnTo>
                <a:close/>
                <a:moveTo>
                  <a:pt x="12337" y="561"/>
                </a:moveTo>
                <a:lnTo>
                  <a:pt x="12751" y="585"/>
                </a:lnTo>
                <a:lnTo>
                  <a:pt x="13213" y="658"/>
                </a:lnTo>
                <a:lnTo>
                  <a:pt x="13676" y="780"/>
                </a:lnTo>
                <a:lnTo>
                  <a:pt x="14113" y="974"/>
                </a:lnTo>
                <a:lnTo>
                  <a:pt x="14527" y="1193"/>
                </a:lnTo>
                <a:lnTo>
                  <a:pt x="14478" y="1218"/>
                </a:lnTo>
                <a:lnTo>
                  <a:pt x="14211" y="1315"/>
                </a:lnTo>
                <a:lnTo>
                  <a:pt x="14089" y="1412"/>
                </a:lnTo>
                <a:lnTo>
                  <a:pt x="13992" y="1534"/>
                </a:lnTo>
                <a:lnTo>
                  <a:pt x="13967" y="1558"/>
                </a:lnTo>
                <a:lnTo>
                  <a:pt x="13992" y="1607"/>
                </a:lnTo>
                <a:lnTo>
                  <a:pt x="14016" y="1631"/>
                </a:lnTo>
                <a:lnTo>
                  <a:pt x="14211" y="1631"/>
                </a:lnTo>
                <a:lnTo>
                  <a:pt x="14357" y="1583"/>
                </a:lnTo>
                <a:lnTo>
                  <a:pt x="14649" y="1461"/>
                </a:lnTo>
                <a:lnTo>
                  <a:pt x="14819" y="1412"/>
                </a:lnTo>
                <a:lnTo>
                  <a:pt x="15014" y="1558"/>
                </a:lnTo>
                <a:lnTo>
                  <a:pt x="15184" y="1729"/>
                </a:lnTo>
                <a:lnTo>
                  <a:pt x="14892" y="1850"/>
                </a:lnTo>
                <a:lnTo>
                  <a:pt x="14527" y="1996"/>
                </a:lnTo>
                <a:lnTo>
                  <a:pt x="14454" y="1972"/>
                </a:lnTo>
                <a:lnTo>
                  <a:pt x="14381" y="2020"/>
                </a:lnTo>
                <a:lnTo>
                  <a:pt x="14138" y="1923"/>
                </a:lnTo>
                <a:lnTo>
                  <a:pt x="13894" y="1826"/>
                </a:lnTo>
                <a:lnTo>
                  <a:pt x="13651" y="1777"/>
                </a:lnTo>
                <a:lnTo>
                  <a:pt x="13384" y="1729"/>
                </a:lnTo>
                <a:lnTo>
                  <a:pt x="12848" y="1656"/>
                </a:lnTo>
                <a:lnTo>
                  <a:pt x="12337" y="1583"/>
                </a:lnTo>
                <a:lnTo>
                  <a:pt x="11753" y="1510"/>
                </a:lnTo>
                <a:lnTo>
                  <a:pt x="11145" y="1461"/>
                </a:lnTo>
                <a:lnTo>
                  <a:pt x="10537" y="1437"/>
                </a:lnTo>
                <a:lnTo>
                  <a:pt x="9928" y="1412"/>
                </a:lnTo>
                <a:lnTo>
                  <a:pt x="9296" y="1412"/>
                </a:lnTo>
                <a:lnTo>
                  <a:pt x="8663" y="1437"/>
                </a:lnTo>
                <a:lnTo>
                  <a:pt x="8055" y="1485"/>
                </a:lnTo>
                <a:lnTo>
                  <a:pt x="7422" y="1534"/>
                </a:lnTo>
                <a:lnTo>
                  <a:pt x="6814" y="1631"/>
                </a:lnTo>
                <a:lnTo>
                  <a:pt x="6205" y="1729"/>
                </a:lnTo>
                <a:lnTo>
                  <a:pt x="5597" y="1874"/>
                </a:lnTo>
                <a:lnTo>
                  <a:pt x="4989" y="2020"/>
                </a:lnTo>
                <a:lnTo>
                  <a:pt x="4916" y="2069"/>
                </a:lnTo>
                <a:lnTo>
                  <a:pt x="4867" y="2118"/>
                </a:lnTo>
                <a:lnTo>
                  <a:pt x="4819" y="2166"/>
                </a:lnTo>
                <a:lnTo>
                  <a:pt x="4819" y="2239"/>
                </a:lnTo>
                <a:lnTo>
                  <a:pt x="4648" y="2410"/>
                </a:lnTo>
                <a:lnTo>
                  <a:pt x="4527" y="2580"/>
                </a:lnTo>
                <a:lnTo>
                  <a:pt x="4405" y="2799"/>
                </a:lnTo>
                <a:lnTo>
                  <a:pt x="4308" y="2994"/>
                </a:lnTo>
                <a:lnTo>
                  <a:pt x="4162" y="3456"/>
                </a:lnTo>
                <a:lnTo>
                  <a:pt x="4016" y="3870"/>
                </a:lnTo>
                <a:lnTo>
                  <a:pt x="3821" y="4478"/>
                </a:lnTo>
                <a:lnTo>
                  <a:pt x="3651" y="5086"/>
                </a:lnTo>
                <a:lnTo>
                  <a:pt x="3505" y="5695"/>
                </a:lnTo>
                <a:lnTo>
                  <a:pt x="3383" y="6303"/>
                </a:lnTo>
                <a:lnTo>
                  <a:pt x="3383" y="6376"/>
                </a:lnTo>
                <a:lnTo>
                  <a:pt x="3383" y="6425"/>
                </a:lnTo>
                <a:lnTo>
                  <a:pt x="3432" y="6522"/>
                </a:lnTo>
                <a:lnTo>
                  <a:pt x="3432" y="6595"/>
                </a:lnTo>
                <a:lnTo>
                  <a:pt x="3480" y="6644"/>
                </a:lnTo>
                <a:lnTo>
                  <a:pt x="3772" y="6863"/>
                </a:lnTo>
                <a:lnTo>
                  <a:pt x="4089" y="7057"/>
                </a:lnTo>
                <a:lnTo>
                  <a:pt x="4454" y="7203"/>
                </a:lnTo>
                <a:lnTo>
                  <a:pt x="4819" y="7349"/>
                </a:lnTo>
                <a:lnTo>
                  <a:pt x="5184" y="7471"/>
                </a:lnTo>
                <a:lnTo>
                  <a:pt x="5549" y="7568"/>
                </a:lnTo>
                <a:lnTo>
                  <a:pt x="6278" y="7763"/>
                </a:lnTo>
                <a:lnTo>
                  <a:pt x="7057" y="7933"/>
                </a:lnTo>
                <a:lnTo>
                  <a:pt x="7836" y="8031"/>
                </a:lnTo>
                <a:lnTo>
                  <a:pt x="8614" y="8104"/>
                </a:lnTo>
                <a:lnTo>
                  <a:pt x="9417" y="8128"/>
                </a:lnTo>
                <a:lnTo>
                  <a:pt x="10196" y="8128"/>
                </a:lnTo>
                <a:lnTo>
                  <a:pt x="10999" y="8055"/>
                </a:lnTo>
                <a:lnTo>
                  <a:pt x="11778" y="7933"/>
                </a:lnTo>
                <a:lnTo>
                  <a:pt x="12556" y="7787"/>
                </a:lnTo>
                <a:lnTo>
                  <a:pt x="12970" y="7714"/>
                </a:lnTo>
                <a:lnTo>
                  <a:pt x="13359" y="7593"/>
                </a:lnTo>
                <a:lnTo>
                  <a:pt x="14138" y="7349"/>
                </a:lnTo>
                <a:lnTo>
                  <a:pt x="14795" y="7106"/>
                </a:lnTo>
                <a:lnTo>
                  <a:pt x="15135" y="6984"/>
                </a:lnTo>
                <a:lnTo>
                  <a:pt x="15452" y="6814"/>
                </a:lnTo>
                <a:lnTo>
                  <a:pt x="15695" y="6814"/>
                </a:lnTo>
                <a:lnTo>
                  <a:pt x="15914" y="6765"/>
                </a:lnTo>
                <a:lnTo>
                  <a:pt x="16133" y="6668"/>
                </a:lnTo>
                <a:lnTo>
                  <a:pt x="16352" y="6595"/>
                </a:lnTo>
                <a:lnTo>
                  <a:pt x="16766" y="6425"/>
                </a:lnTo>
                <a:lnTo>
                  <a:pt x="16960" y="6327"/>
                </a:lnTo>
                <a:lnTo>
                  <a:pt x="17131" y="6206"/>
                </a:lnTo>
                <a:lnTo>
                  <a:pt x="17301" y="6619"/>
                </a:lnTo>
                <a:lnTo>
                  <a:pt x="17082" y="6692"/>
                </a:lnTo>
                <a:lnTo>
                  <a:pt x="16863" y="6790"/>
                </a:lnTo>
                <a:lnTo>
                  <a:pt x="16425" y="6984"/>
                </a:lnTo>
                <a:lnTo>
                  <a:pt x="15719" y="7252"/>
                </a:lnTo>
                <a:lnTo>
                  <a:pt x="15354" y="7422"/>
                </a:lnTo>
                <a:lnTo>
                  <a:pt x="15038" y="7593"/>
                </a:lnTo>
                <a:lnTo>
                  <a:pt x="15014" y="7617"/>
                </a:lnTo>
                <a:lnTo>
                  <a:pt x="15014" y="7666"/>
                </a:lnTo>
                <a:lnTo>
                  <a:pt x="15014" y="7690"/>
                </a:lnTo>
                <a:lnTo>
                  <a:pt x="15062" y="7690"/>
                </a:lnTo>
                <a:lnTo>
                  <a:pt x="15427" y="7641"/>
                </a:lnTo>
                <a:lnTo>
                  <a:pt x="15792" y="7544"/>
                </a:lnTo>
                <a:lnTo>
                  <a:pt x="16157" y="7422"/>
                </a:lnTo>
                <a:lnTo>
                  <a:pt x="16498" y="7301"/>
                </a:lnTo>
                <a:lnTo>
                  <a:pt x="16960" y="7130"/>
                </a:lnTo>
                <a:lnTo>
                  <a:pt x="17204" y="7033"/>
                </a:lnTo>
                <a:lnTo>
                  <a:pt x="17423" y="6911"/>
                </a:lnTo>
                <a:lnTo>
                  <a:pt x="17569" y="7252"/>
                </a:lnTo>
                <a:lnTo>
                  <a:pt x="17325" y="7276"/>
                </a:lnTo>
                <a:lnTo>
                  <a:pt x="17082" y="7349"/>
                </a:lnTo>
                <a:lnTo>
                  <a:pt x="16595" y="7520"/>
                </a:lnTo>
                <a:lnTo>
                  <a:pt x="16084" y="7690"/>
                </a:lnTo>
                <a:lnTo>
                  <a:pt x="15841" y="7812"/>
                </a:lnTo>
                <a:lnTo>
                  <a:pt x="15719" y="7885"/>
                </a:lnTo>
                <a:lnTo>
                  <a:pt x="15622" y="7958"/>
                </a:lnTo>
                <a:lnTo>
                  <a:pt x="15622" y="7982"/>
                </a:lnTo>
                <a:lnTo>
                  <a:pt x="15622" y="8006"/>
                </a:lnTo>
                <a:lnTo>
                  <a:pt x="15768" y="8031"/>
                </a:lnTo>
                <a:lnTo>
                  <a:pt x="15890" y="8031"/>
                </a:lnTo>
                <a:lnTo>
                  <a:pt x="16182" y="8006"/>
                </a:lnTo>
                <a:lnTo>
                  <a:pt x="16449" y="7933"/>
                </a:lnTo>
                <a:lnTo>
                  <a:pt x="16693" y="7860"/>
                </a:lnTo>
                <a:lnTo>
                  <a:pt x="16960" y="7787"/>
                </a:lnTo>
                <a:lnTo>
                  <a:pt x="17204" y="7690"/>
                </a:lnTo>
                <a:lnTo>
                  <a:pt x="17447" y="7568"/>
                </a:lnTo>
                <a:lnTo>
                  <a:pt x="17642" y="7422"/>
                </a:lnTo>
                <a:lnTo>
                  <a:pt x="17666" y="7471"/>
                </a:lnTo>
                <a:lnTo>
                  <a:pt x="17715" y="7544"/>
                </a:lnTo>
                <a:lnTo>
                  <a:pt x="17788" y="7568"/>
                </a:lnTo>
                <a:lnTo>
                  <a:pt x="17812" y="7763"/>
                </a:lnTo>
                <a:lnTo>
                  <a:pt x="17836" y="7958"/>
                </a:lnTo>
                <a:lnTo>
                  <a:pt x="17934" y="8347"/>
                </a:lnTo>
                <a:lnTo>
                  <a:pt x="17763" y="8396"/>
                </a:lnTo>
                <a:lnTo>
                  <a:pt x="17593" y="8444"/>
                </a:lnTo>
                <a:lnTo>
                  <a:pt x="17252" y="8590"/>
                </a:lnTo>
                <a:lnTo>
                  <a:pt x="16790" y="8761"/>
                </a:lnTo>
                <a:lnTo>
                  <a:pt x="16547" y="8834"/>
                </a:lnTo>
                <a:lnTo>
                  <a:pt x="16328" y="8955"/>
                </a:lnTo>
                <a:lnTo>
                  <a:pt x="16303" y="8955"/>
                </a:lnTo>
                <a:lnTo>
                  <a:pt x="16303" y="8980"/>
                </a:lnTo>
                <a:lnTo>
                  <a:pt x="16328" y="9004"/>
                </a:lnTo>
                <a:lnTo>
                  <a:pt x="16328" y="9028"/>
                </a:lnTo>
                <a:lnTo>
                  <a:pt x="16595" y="9028"/>
                </a:lnTo>
                <a:lnTo>
                  <a:pt x="16839" y="9004"/>
                </a:lnTo>
                <a:lnTo>
                  <a:pt x="17106" y="8955"/>
                </a:lnTo>
                <a:lnTo>
                  <a:pt x="17350" y="8882"/>
                </a:lnTo>
                <a:lnTo>
                  <a:pt x="17666" y="8785"/>
                </a:lnTo>
                <a:lnTo>
                  <a:pt x="17836" y="8712"/>
                </a:lnTo>
                <a:lnTo>
                  <a:pt x="18007" y="8639"/>
                </a:lnTo>
                <a:lnTo>
                  <a:pt x="18031" y="8809"/>
                </a:lnTo>
                <a:lnTo>
                  <a:pt x="17812" y="8907"/>
                </a:lnTo>
                <a:lnTo>
                  <a:pt x="17617" y="9004"/>
                </a:lnTo>
                <a:lnTo>
                  <a:pt x="17398" y="9077"/>
                </a:lnTo>
                <a:lnTo>
                  <a:pt x="17155" y="9174"/>
                </a:lnTo>
                <a:lnTo>
                  <a:pt x="16936" y="9247"/>
                </a:lnTo>
                <a:lnTo>
                  <a:pt x="16741" y="9369"/>
                </a:lnTo>
                <a:lnTo>
                  <a:pt x="16717" y="9418"/>
                </a:lnTo>
                <a:lnTo>
                  <a:pt x="16717" y="9466"/>
                </a:lnTo>
                <a:lnTo>
                  <a:pt x="16741" y="9515"/>
                </a:lnTo>
                <a:lnTo>
                  <a:pt x="16790" y="9539"/>
                </a:lnTo>
                <a:lnTo>
                  <a:pt x="16887" y="9564"/>
                </a:lnTo>
                <a:lnTo>
                  <a:pt x="17228" y="9564"/>
                </a:lnTo>
                <a:lnTo>
                  <a:pt x="17471" y="9491"/>
                </a:lnTo>
                <a:lnTo>
                  <a:pt x="17690" y="9442"/>
                </a:lnTo>
                <a:lnTo>
                  <a:pt x="17885" y="9369"/>
                </a:lnTo>
                <a:lnTo>
                  <a:pt x="18080" y="9272"/>
                </a:lnTo>
                <a:lnTo>
                  <a:pt x="18128" y="9564"/>
                </a:lnTo>
                <a:lnTo>
                  <a:pt x="17958" y="9612"/>
                </a:lnTo>
                <a:lnTo>
                  <a:pt x="17812" y="9661"/>
                </a:lnTo>
                <a:lnTo>
                  <a:pt x="17301" y="9880"/>
                </a:lnTo>
                <a:lnTo>
                  <a:pt x="17228" y="9928"/>
                </a:lnTo>
                <a:lnTo>
                  <a:pt x="17155" y="10001"/>
                </a:lnTo>
                <a:lnTo>
                  <a:pt x="17106" y="10074"/>
                </a:lnTo>
                <a:lnTo>
                  <a:pt x="17033" y="10147"/>
                </a:lnTo>
                <a:lnTo>
                  <a:pt x="17009" y="10172"/>
                </a:lnTo>
                <a:lnTo>
                  <a:pt x="17033" y="10172"/>
                </a:lnTo>
                <a:lnTo>
                  <a:pt x="17106" y="10196"/>
                </a:lnTo>
                <a:lnTo>
                  <a:pt x="17204" y="10220"/>
                </a:lnTo>
                <a:lnTo>
                  <a:pt x="17277" y="10245"/>
                </a:lnTo>
                <a:lnTo>
                  <a:pt x="17471" y="10245"/>
                </a:lnTo>
                <a:lnTo>
                  <a:pt x="17593" y="10196"/>
                </a:lnTo>
                <a:lnTo>
                  <a:pt x="17812" y="10123"/>
                </a:lnTo>
                <a:lnTo>
                  <a:pt x="17982" y="10074"/>
                </a:lnTo>
                <a:lnTo>
                  <a:pt x="18153" y="9977"/>
                </a:lnTo>
                <a:lnTo>
                  <a:pt x="18153" y="10220"/>
                </a:lnTo>
                <a:lnTo>
                  <a:pt x="18031" y="10269"/>
                </a:lnTo>
                <a:lnTo>
                  <a:pt x="17909" y="10318"/>
                </a:lnTo>
                <a:lnTo>
                  <a:pt x="17690" y="10415"/>
                </a:lnTo>
                <a:lnTo>
                  <a:pt x="17471" y="10512"/>
                </a:lnTo>
                <a:lnTo>
                  <a:pt x="17301" y="10634"/>
                </a:lnTo>
                <a:lnTo>
                  <a:pt x="17204" y="10731"/>
                </a:lnTo>
                <a:lnTo>
                  <a:pt x="17131" y="10829"/>
                </a:lnTo>
                <a:lnTo>
                  <a:pt x="17131" y="10853"/>
                </a:lnTo>
                <a:lnTo>
                  <a:pt x="17155" y="10902"/>
                </a:lnTo>
                <a:lnTo>
                  <a:pt x="17374" y="10902"/>
                </a:lnTo>
                <a:lnTo>
                  <a:pt x="17593" y="10877"/>
                </a:lnTo>
                <a:lnTo>
                  <a:pt x="17788" y="10804"/>
                </a:lnTo>
                <a:lnTo>
                  <a:pt x="17982" y="10731"/>
                </a:lnTo>
                <a:lnTo>
                  <a:pt x="18153" y="10683"/>
                </a:lnTo>
                <a:lnTo>
                  <a:pt x="18128" y="11169"/>
                </a:lnTo>
                <a:lnTo>
                  <a:pt x="17861" y="11267"/>
                </a:lnTo>
                <a:lnTo>
                  <a:pt x="17617" y="11364"/>
                </a:lnTo>
                <a:lnTo>
                  <a:pt x="17447" y="11413"/>
                </a:lnTo>
                <a:lnTo>
                  <a:pt x="17277" y="11461"/>
                </a:lnTo>
                <a:lnTo>
                  <a:pt x="17106" y="11510"/>
                </a:lnTo>
                <a:lnTo>
                  <a:pt x="16960" y="11607"/>
                </a:lnTo>
                <a:lnTo>
                  <a:pt x="16936" y="11632"/>
                </a:lnTo>
                <a:lnTo>
                  <a:pt x="16936" y="11680"/>
                </a:lnTo>
                <a:lnTo>
                  <a:pt x="16960" y="11729"/>
                </a:lnTo>
                <a:lnTo>
                  <a:pt x="16985" y="11753"/>
                </a:lnTo>
                <a:lnTo>
                  <a:pt x="17106" y="11802"/>
                </a:lnTo>
                <a:lnTo>
                  <a:pt x="17228" y="11826"/>
                </a:lnTo>
                <a:lnTo>
                  <a:pt x="17374" y="11826"/>
                </a:lnTo>
                <a:lnTo>
                  <a:pt x="17544" y="11778"/>
                </a:lnTo>
                <a:lnTo>
                  <a:pt x="17690" y="11753"/>
                </a:lnTo>
                <a:lnTo>
                  <a:pt x="17836" y="11680"/>
                </a:lnTo>
                <a:lnTo>
                  <a:pt x="17982" y="11607"/>
                </a:lnTo>
                <a:lnTo>
                  <a:pt x="18104" y="11510"/>
                </a:lnTo>
                <a:lnTo>
                  <a:pt x="18080" y="11656"/>
                </a:lnTo>
                <a:lnTo>
                  <a:pt x="17934" y="11705"/>
                </a:lnTo>
                <a:lnTo>
                  <a:pt x="17763" y="11753"/>
                </a:lnTo>
                <a:lnTo>
                  <a:pt x="17471" y="11899"/>
                </a:lnTo>
                <a:lnTo>
                  <a:pt x="17301" y="11948"/>
                </a:lnTo>
                <a:lnTo>
                  <a:pt x="17106" y="11972"/>
                </a:lnTo>
                <a:lnTo>
                  <a:pt x="16936" y="12021"/>
                </a:lnTo>
                <a:lnTo>
                  <a:pt x="16839" y="12045"/>
                </a:lnTo>
                <a:lnTo>
                  <a:pt x="16766" y="12094"/>
                </a:lnTo>
                <a:lnTo>
                  <a:pt x="16741" y="12143"/>
                </a:lnTo>
                <a:lnTo>
                  <a:pt x="16741" y="12167"/>
                </a:lnTo>
                <a:lnTo>
                  <a:pt x="16766" y="12240"/>
                </a:lnTo>
                <a:lnTo>
                  <a:pt x="16863" y="12289"/>
                </a:lnTo>
                <a:lnTo>
                  <a:pt x="16960" y="12337"/>
                </a:lnTo>
                <a:lnTo>
                  <a:pt x="17058" y="12362"/>
                </a:lnTo>
                <a:lnTo>
                  <a:pt x="17155" y="12362"/>
                </a:lnTo>
                <a:lnTo>
                  <a:pt x="17374" y="12313"/>
                </a:lnTo>
                <a:lnTo>
                  <a:pt x="17569" y="12289"/>
                </a:lnTo>
                <a:lnTo>
                  <a:pt x="17812" y="12216"/>
                </a:lnTo>
                <a:lnTo>
                  <a:pt x="18007" y="12094"/>
                </a:lnTo>
                <a:lnTo>
                  <a:pt x="17934" y="12435"/>
                </a:lnTo>
                <a:lnTo>
                  <a:pt x="17788" y="12459"/>
                </a:lnTo>
                <a:lnTo>
                  <a:pt x="17642" y="12508"/>
                </a:lnTo>
                <a:lnTo>
                  <a:pt x="17325" y="12629"/>
                </a:lnTo>
                <a:lnTo>
                  <a:pt x="16839" y="12751"/>
                </a:lnTo>
                <a:lnTo>
                  <a:pt x="16328" y="12897"/>
                </a:lnTo>
                <a:lnTo>
                  <a:pt x="16303" y="12897"/>
                </a:lnTo>
                <a:lnTo>
                  <a:pt x="16303" y="12946"/>
                </a:lnTo>
                <a:lnTo>
                  <a:pt x="16303" y="12970"/>
                </a:lnTo>
                <a:lnTo>
                  <a:pt x="16328" y="12970"/>
                </a:lnTo>
                <a:lnTo>
                  <a:pt x="16571" y="13019"/>
                </a:lnTo>
                <a:lnTo>
                  <a:pt x="16814" y="13019"/>
                </a:lnTo>
                <a:lnTo>
                  <a:pt x="17058" y="12994"/>
                </a:lnTo>
                <a:lnTo>
                  <a:pt x="17277" y="12946"/>
                </a:lnTo>
                <a:lnTo>
                  <a:pt x="17569" y="12897"/>
                </a:lnTo>
                <a:lnTo>
                  <a:pt x="17861" y="12824"/>
                </a:lnTo>
                <a:lnTo>
                  <a:pt x="17739" y="13286"/>
                </a:lnTo>
                <a:lnTo>
                  <a:pt x="15671" y="13286"/>
                </a:lnTo>
                <a:lnTo>
                  <a:pt x="13627" y="13311"/>
                </a:lnTo>
                <a:lnTo>
                  <a:pt x="9515" y="13359"/>
                </a:lnTo>
                <a:lnTo>
                  <a:pt x="5232" y="13408"/>
                </a:lnTo>
                <a:lnTo>
                  <a:pt x="3115" y="13432"/>
                </a:lnTo>
                <a:lnTo>
                  <a:pt x="1509" y="13432"/>
                </a:lnTo>
                <a:lnTo>
                  <a:pt x="1388" y="12654"/>
                </a:lnTo>
                <a:lnTo>
                  <a:pt x="1290" y="11851"/>
                </a:lnTo>
                <a:lnTo>
                  <a:pt x="1266" y="11048"/>
                </a:lnTo>
                <a:lnTo>
                  <a:pt x="1266" y="10245"/>
                </a:lnTo>
                <a:lnTo>
                  <a:pt x="1290" y="9442"/>
                </a:lnTo>
                <a:lnTo>
                  <a:pt x="1363" y="8615"/>
                </a:lnTo>
                <a:lnTo>
                  <a:pt x="1436" y="8152"/>
                </a:lnTo>
                <a:lnTo>
                  <a:pt x="1485" y="7690"/>
                </a:lnTo>
                <a:lnTo>
                  <a:pt x="1777" y="6936"/>
                </a:lnTo>
                <a:lnTo>
                  <a:pt x="2385" y="5305"/>
                </a:lnTo>
                <a:lnTo>
                  <a:pt x="2653" y="4575"/>
                </a:lnTo>
                <a:lnTo>
                  <a:pt x="2921" y="3821"/>
                </a:lnTo>
                <a:lnTo>
                  <a:pt x="3067" y="3456"/>
                </a:lnTo>
                <a:lnTo>
                  <a:pt x="3237" y="3091"/>
                </a:lnTo>
                <a:lnTo>
                  <a:pt x="3407" y="2750"/>
                </a:lnTo>
                <a:lnTo>
                  <a:pt x="3602" y="2410"/>
                </a:lnTo>
                <a:lnTo>
                  <a:pt x="3748" y="2215"/>
                </a:lnTo>
                <a:lnTo>
                  <a:pt x="3894" y="2045"/>
                </a:lnTo>
                <a:lnTo>
                  <a:pt x="4064" y="1899"/>
                </a:lnTo>
                <a:lnTo>
                  <a:pt x="4283" y="1753"/>
                </a:lnTo>
                <a:lnTo>
                  <a:pt x="4502" y="1607"/>
                </a:lnTo>
                <a:lnTo>
                  <a:pt x="4721" y="1485"/>
                </a:lnTo>
                <a:lnTo>
                  <a:pt x="4989" y="1388"/>
                </a:lnTo>
                <a:lnTo>
                  <a:pt x="5232" y="1291"/>
                </a:lnTo>
                <a:lnTo>
                  <a:pt x="5816" y="1096"/>
                </a:lnTo>
                <a:lnTo>
                  <a:pt x="6400" y="950"/>
                </a:lnTo>
                <a:lnTo>
                  <a:pt x="7033" y="853"/>
                </a:lnTo>
                <a:lnTo>
                  <a:pt x="7641" y="755"/>
                </a:lnTo>
                <a:lnTo>
                  <a:pt x="8249" y="707"/>
                </a:lnTo>
                <a:lnTo>
                  <a:pt x="8858" y="658"/>
                </a:lnTo>
                <a:lnTo>
                  <a:pt x="9904" y="609"/>
                </a:lnTo>
                <a:lnTo>
                  <a:pt x="10707" y="609"/>
                </a:lnTo>
                <a:lnTo>
                  <a:pt x="11121" y="585"/>
                </a:lnTo>
                <a:lnTo>
                  <a:pt x="11534" y="561"/>
                </a:lnTo>
                <a:close/>
                <a:moveTo>
                  <a:pt x="2410" y="13919"/>
                </a:moveTo>
                <a:lnTo>
                  <a:pt x="2239" y="14089"/>
                </a:lnTo>
                <a:lnTo>
                  <a:pt x="2093" y="14260"/>
                </a:lnTo>
                <a:lnTo>
                  <a:pt x="1850" y="14649"/>
                </a:lnTo>
                <a:lnTo>
                  <a:pt x="1826" y="14479"/>
                </a:lnTo>
                <a:lnTo>
                  <a:pt x="1850" y="14308"/>
                </a:lnTo>
                <a:lnTo>
                  <a:pt x="1899" y="14114"/>
                </a:lnTo>
                <a:lnTo>
                  <a:pt x="1972" y="13919"/>
                </a:lnTo>
                <a:close/>
                <a:moveTo>
                  <a:pt x="14746" y="13846"/>
                </a:moveTo>
                <a:lnTo>
                  <a:pt x="14649" y="13992"/>
                </a:lnTo>
                <a:lnTo>
                  <a:pt x="14551" y="14138"/>
                </a:lnTo>
                <a:lnTo>
                  <a:pt x="14405" y="14430"/>
                </a:lnTo>
                <a:lnTo>
                  <a:pt x="14235" y="14771"/>
                </a:lnTo>
                <a:lnTo>
                  <a:pt x="14235" y="14527"/>
                </a:lnTo>
                <a:lnTo>
                  <a:pt x="14259" y="14284"/>
                </a:lnTo>
                <a:lnTo>
                  <a:pt x="14235" y="14065"/>
                </a:lnTo>
                <a:lnTo>
                  <a:pt x="14211" y="13943"/>
                </a:lnTo>
                <a:lnTo>
                  <a:pt x="14186" y="13846"/>
                </a:lnTo>
                <a:close/>
                <a:moveTo>
                  <a:pt x="2994" y="13919"/>
                </a:moveTo>
                <a:lnTo>
                  <a:pt x="2848" y="14065"/>
                </a:lnTo>
                <a:lnTo>
                  <a:pt x="2702" y="14211"/>
                </a:lnTo>
                <a:lnTo>
                  <a:pt x="2458" y="14552"/>
                </a:lnTo>
                <a:lnTo>
                  <a:pt x="2288" y="14819"/>
                </a:lnTo>
                <a:lnTo>
                  <a:pt x="2191" y="15014"/>
                </a:lnTo>
                <a:lnTo>
                  <a:pt x="2142" y="15184"/>
                </a:lnTo>
                <a:lnTo>
                  <a:pt x="2045" y="15087"/>
                </a:lnTo>
                <a:lnTo>
                  <a:pt x="2239" y="14771"/>
                </a:lnTo>
                <a:lnTo>
                  <a:pt x="2434" y="14479"/>
                </a:lnTo>
                <a:lnTo>
                  <a:pt x="2629" y="14211"/>
                </a:lnTo>
                <a:lnTo>
                  <a:pt x="2799" y="13919"/>
                </a:lnTo>
                <a:close/>
                <a:moveTo>
                  <a:pt x="4405" y="14381"/>
                </a:moveTo>
                <a:lnTo>
                  <a:pt x="4381" y="14649"/>
                </a:lnTo>
                <a:lnTo>
                  <a:pt x="4308" y="14941"/>
                </a:lnTo>
                <a:lnTo>
                  <a:pt x="4259" y="15087"/>
                </a:lnTo>
                <a:lnTo>
                  <a:pt x="4162" y="15209"/>
                </a:lnTo>
                <a:lnTo>
                  <a:pt x="4040" y="15330"/>
                </a:lnTo>
                <a:lnTo>
                  <a:pt x="3894" y="15403"/>
                </a:lnTo>
                <a:lnTo>
                  <a:pt x="3894" y="15403"/>
                </a:lnTo>
                <a:lnTo>
                  <a:pt x="4016" y="15160"/>
                </a:lnTo>
                <a:lnTo>
                  <a:pt x="4235" y="14771"/>
                </a:lnTo>
                <a:lnTo>
                  <a:pt x="4308" y="14576"/>
                </a:lnTo>
                <a:lnTo>
                  <a:pt x="4405" y="14381"/>
                </a:lnTo>
                <a:close/>
                <a:moveTo>
                  <a:pt x="3845" y="13895"/>
                </a:moveTo>
                <a:lnTo>
                  <a:pt x="3651" y="14041"/>
                </a:lnTo>
                <a:lnTo>
                  <a:pt x="3456" y="14211"/>
                </a:lnTo>
                <a:lnTo>
                  <a:pt x="3286" y="14406"/>
                </a:lnTo>
                <a:lnTo>
                  <a:pt x="3140" y="14625"/>
                </a:lnTo>
                <a:lnTo>
                  <a:pt x="2848" y="15038"/>
                </a:lnTo>
                <a:lnTo>
                  <a:pt x="2629" y="15476"/>
                </a:lnTo>
                <a:lnTo>
                  <a:pt x="2629" y="15501"/>
                </a:lnTo>
                <a:lnTo>
                  <a:pt x="2458" y="15428"/>
                </a:lnTo>
                <a:lnTo>
                  <a:pt x="2556" y="15306"/>
                </a:lnTo>
                <a:lnTo>
                  <a:pt x="2629" y="15160"/>
                </a:lnTo>
                <a:lnTo>
                  <a:pt x="2726" y="14941"/>
                </a:lnTo>
                <a:lnTo>
                  <a:pt x="2896" y="14673"/>
                </a:lnTo>
                <a:lnTo>
                  <a:pt x="3067" y="14406"/>
                </a:lnTo>
                <a:lnTo>
                  <a:pt x="3261" y="14162"/>
                </a:lnTo>
                <a:lnTo>
                  <a:pt x="3432" y="13919"/>
                </a:lnTo>
                <a:lnTo>
                  <a:pt x="3845" y="13895"/>
                </a:lnTo>
                <a:close/>
                <a:moveTo>
                  <a:pt x="4381" y="13895"/>
                </a:moveTo>
                <a:lnTo>
                  <a:pt x="4381" y="14065"/>
                </a:lnTo>
                <a:lnTo>
                  <a:pt x="4186" y="14260"/>
                </a:lnTo>
                <a:lnTo>
                  <a:pt x="4016" y="14503"/>
                </a:lnTo>
                <a:lnTo>
                  <a:pt x="3724" y="14990"/>
                </a:lnTo>
                <a:lnTo>
                  <a:pt x="3529" y="15257"/>
                </a:lnTo>
                <a:lnTo>
                  <a:pt x="3359" y="15549"/>
                </a:lnTo>
                <a:lnTo>
                  <a:pt x="3261" y="15574"/>
                </a:lnTo>
                <a:lnTo>
                  <a:pt x="2994" y="15574"/>
                </a:lnTo>
                <a:lnTo>
                  <a:pt x="3237" y="15160"/>
                </a:lnTo>
                <a:lnTo>
                  <a:pt x="3505" y="14746"/>
                </a:lnTo>
                <a:lnTo>
                  <a:pt x="3821" y="14333"/>
                </a:lnTo>
                <a:lnTo>
                  <a:pt x="3967" y="14114"/>
                </a:lnTo>
                <a:lnTo>
                  <a:pt x="4113" y="13895"/>
                </a:lnTo>
                <a:close/>
                <a:moveTo>
                  <a:pt x="15865" y="13846"/>
                </a:moveTo>
                <a:lnTo>
                  <a:pt x="15695" y="13968"/>
                </a:lnTo>
                <a:lnTo>
                  <a:pt x="15525" y="14089"/>
                </a:lnTo>
                <a:lnTo>
                  <a:pt x="15403" y="14211"/>
                </a:lnTo>
                <a:lnTo>
                  <a:pt x="15306" y="14333"/>
                </a:lnTo>
                <a:lnTo>
                  <a:pt x="15111" y="14625"/>
                </a:lnTo>
                <a:lnTo>
                  <a:pt x="14965" y="14844"/>
                </a:lnTo>
                <a:lnTo>
                  <a:pt x="14819" y="15063"/>
                </a:lnTo>
                <a:lnTo>
                  <a:pt x="14746" y="15184"/>
                </a:lnTo>
                <a:lnTo>
                  <a:pt x="14697" y="15306"/>
                </a:lnTo>
                <a:lnTo>
                  <a:pt x="14673" y="15452"/>
                </a:lnTo>
                <a:lnTo>
                  <a:pt x="14673" y="15574"/>
                </a:lnTo>
                <a:lnTo>
                  <a:pt x="14503" y="15428"/>
                </a:lnTo>
                <a:lnTo>
                  <a:pt x="14381" y="15257"/>
                </a:lnTo>
                <a:lnTo>
                  <a:pt x="14478" y="15111"/>
                </a:lnTo>
                <a:lnTo>
                  <a:pt x="14551" y="14965"/>
                </a:lnTo>
                <a:lnTo>
                  <a:pt x="14673" y="14673"/>
                </a:lnTo>
                <a:lnTo>
                  <a:pt x="14819" y="14284"/>
                </a:lnTo>
                <a:lnTo>
                  <a:pt x="14868" y="14065"/>
                </a:lnTo>
                <a:lnTo>
                  <a:pt x="14892" y="13870"/>
                </a:lnTo>
                <a:lnTo>
                  <a:pt x="14868" y="13846"/>
                </a:lnTo>
                <a:close/>
                <a:moveTo>
                  <a:pt x="16790" y="14625"/>
                </a:moveTo>
                <a:lnTo>
                  <a:pt x="16766" y="14917"/>
                </a:lnTo>
                <a:lnTo>
                  <a:pt x="16717" y="15184"/>
                </a:lnTo>
                <a:lnTo>
                  <a:pt x="16644" y="15330"/>
                </a:lnTo>
                <a:lnTo>
                  <a:pt x="16571" y="15452"/>
                </a:lnTo>
                <a:lnTo>
                  <a:pt x="16449" y="15574"/>
                </a:lnTo>
                <a:lnTo>
                  <a:pt x="16352" y="15647"/>
                </a:lnTo>
                <a:lnTo>
                  <a:pt x="16352" y="15647"/>
                </a:lnTo>
                <a:lnTo>
                  <a:pt x="16571" y="15111"/>
                </a:lnTo>
                <a:lnTo>
                  <a:pt x="16693" y="14868"/>
                </a:lnTo>
                <a:lnTo>
                  <a:pt x="16790" y="14625"/>
                </a:lnTo>
                <a:close/>
                <a:moveTo>
                  <a:pt x="16498" y="13846"/>
                </a:moveTo>
                <a:lnTo>
                  <a:pt x="16328" y="14041"/>
                </a:lnTo>
                <a:lnTo>
                  <a:pt x="16133" y="14260"/>
                </a:lnTo>
                <a:lnTo>
                  <a:pt x="15987" y="14479"/>
                </a:lnTo>
                <a:lnTo>
                  <a:pt x="15817" y="14746"/>
                </a:lnTo>
                <a:lnTo>
                  <a:pt x="15525" y="15257"/>
                </a:lnTo>
                <a:lnTo>
                  <a:pt x="15379" y="15549"/>
                </a:lnTo>
                <a:lnTo>
                  <a:pt x="15257" y="15817"/>
                </a:lnTo>
                <a:lnTo>
                  <a:pt x="15062" y="15768"/>
                </a:lnTo>
                <a:lnTo>
                  <a:pt x="14868" y="15695"/>
                </a:lnTo>
                <a:lnTo>
                  <a:pt x="14965" y="15622"/>
                </a:lnTo>
                <a:lnTo>
                  <a:pt x="15038" y="15549"/>
                </a:lnTo>
                <a:lnTo>
                  <a:pt x="15160" y="15355"/>
                </a:lnTo>
                <a:lnTo>
                  <a:pt x="15379" y="14941"/>
                </a:lnTo>
                <a:lnTo>
                  <a:pt x="15719" y="14381"/>
                </a:lnTo>
                <a:lnTo>
                  <a:pt x="15817" y="14260"/>
                </a:lnTo>
                <a:lnTo>
                  <a:pt x="15865" y="14114"/>
                </a:lnTo>
                <a:lnTo>
                  <a:pt x="16011" y="13846"/>
                </a:lnTo>
                <a:close/>
                <a:moveTo>
                  <a:pt x="16717" y="13846"/>
                </a:moveTo>
                <a:lnTo>
                  <a:pt x="16766" y="14235"/>
                </a:lnTo>
                <a:lnTo>
                  <a:pt x="16620" y="14430"/>
                </a:lnTo>
                <a:lnTo>
                  <a:pt x="16474" y="14625"/>
                </a:lnTo>
                <a:lnTo>
                  <a:pt x="16255" y="15063"/>
                </a:lnTo>
                <a:lnTo>
                  <a:pt x="16084" y="15428"/>
                </a:lnTo>
                <a:lnTo>
                  <a:pt x="15987" y="15622"/>
                </a:lnTo>
                <a:lnTo>
                  <a:pt x="15938" y="15817"/>
                </a:lnTo>
                <a:lnTo>
                  <a:pt x="15646" y="15841"/>
                </a:lnTo>
                <a:lnTo>
                  <a:pt x="15890" y="15379"/>
                </a:lnTo>
                <a:lnTo>
                  <a:pt x="16133" y="14917"/>
                </a:lnTo>
                <a:lnTo>
                  <a:pt x="16401" y="14381"/>
                </a:lnTo>
                <a:lnTo>
                  <a:pt x="16644" y="13846"/>
                </a:lnTo>
                <a:close/>
                <a:moveTo>
                  <a:pt x="8493" y="1"/>
                </a:moveTo>
                <a:lnTo>
                  <a:pt x="7884" y="25"/>
                </a:lnTo>
                <a:lnTo>
                  <a:pt x="7252" y="98"/>
                </a:lnTo>
                <a:lnTo>
                  <a:pt x="6619" y="171"/>
                </a:lnTo>
                <a:lnTo>
                  <a:pt x="6011" y="317"/>
                </a:lnTo>
                <a:lnTo>
                  <a:pt x="5427" y="488"/>
                </a:lnTo>
                <a:lnTo>
                  <a:pt x="5135" y="585"/>
                </a:lnTo>
                <a:lnTo>
                  <a:pt x="4867" y="707"/>
                </a:lnTo>
                <a:lnTo>
                  <a:pt x="4600" y="853"/>
                </a:lnTo>
                <a:lnTo>
                  <a:pt x="4356" y="999"/>
                </a:lnTo>
                <a:lnTo>
                  <a:pt x="4113" y="1169"/>
                </a:lnTo>
                <a:lnTo>
                  <a:pt x="3894" y="1339"/>
                </a:lnTo>
                <a:lnTo>
                  <a:pt x="3699" y="1534"/>
                </a:lnTo>
                <a:lnTo>
                  <a:pt x="3529" y="1753"/>
                </a:lnTo>
                <a:lnTo>
                  <a:pt x="3310" y="2045"/>
                </a:lnTo>
                <a:lnTo>
                  <a:pt x="3115" y="2385"/>
                </a:lnTo>
                <a:lnTo>
                  <a:pt x="2945" y="2702"/>
                </a:lnTo>
                <a:lnTo>
                  <a:pt x="2799" y="3042"/>
                </a:lnTo>
                <a:lnTo>
                  <a:pt x="2507" y="3748"/>
                </a:lnTo>
                <a:lnTo>
                  <a:pt x="2264" y="4454"/>
                </a:lnTo>
                <a:lnTo>
                  <a:pt x="2142" y="4405"/>
                </a:lnTo>
                <a:lnTo>
                  <a:pt x="2020" y="4356"/>
                </a:lnTo>
                <a:lnTo>
                  <a:pt x="1728" y="4356"/>
                </a:lnTo>
                <a:lnTo>
                  <a:pt x="1412" y="4405"/>
                </a:lnTo>
                <a:lnTo>
                  <a:pt x="1193" y="4478"/>
                </a:lnTo>
                <a:lnTo>
                  <a:pt x="998" y="4551"/>
                </a:lnTo>
                <a:lnTo>
                  <a:pt x="804" y="4624"/>
                </a:lnTo>
                <a:lnTo>
                  <a:pt x="633" y="4746"/>
                </a:lnTo>
                <a:lnTo>
                  <a:pt x="487" y="4867"/>
                </a:lnTo>
                <a:lnTo>
                  <a:pt x="366" y="5013"/>
                </a:lnTo>
                <a:lnTo>
                  <a:pt x="244" y="5159"/>
                </a:lnTo>
                <a:lnTo>
                  <a:pt x="147" y="5354"/>
                </a:lnTo>
                <a:lnTo>
                  <a:pt x="49" y="5524"/>
                </a:lnTo>
                <a:lnTo>
                  <a:pt x="25" y="5695"/>
                </a:lnTo>
                <a:lnTo>
                  <a:pt x="1" y="5865"/>
                </a:lnTo>
                <a:lnTo>
                  <a:pt x="25" y="6060"/>
                </a:lnTo>
                <a:lnTo>
                  <a:pt x="49" y="6230"/>
                </a:lnTo>
                <a:lnTo>
                  <a:pt x="122" y="6400"/>
                </a:lnTo>
                <a:lnTo>
                  <a:pt x="220" y="6571"/>
                </a:lnTo>
                <a:lnTo>
                  <a:pt x="317" y="6692"/>
                </a:lnTo>
                <a:lnTo>
                  <a:pt x="463" y="6814"/>
                </a:lnTo>
                <a:lnTo>
                  <a:pt x="658" y="6911"/>
                </a:lnTo>
                <a:lnTo>
                  <a:pt x="901" y="6984"/>
                </a:lnTo>
                <a:lnTo>
                  <a:pt x="1023" y="6984"/>
                </a:lnTo>
                <a:lnTo>
                  <a:pt x="1120" y="7009"/>
                </a:lnTo>
                <a:lnTo>
                  <a:pt x="1242" y="6984"/>
                </a:lnTo>
                <a:lnTo>
                  <a:pt x="1363" y="6960"/>
                </a:lnTo>
                <a:lnTo>
                  <a:pt x="1169" y="7495"/>
                </a:lnTo>
                <a:lnTo>
                  <a:pt x="1071" y="7739"/>
                </a:lnTo>
                <a:lnTo>
                  <a:pt x="998" y="8006"/>
                </a:lnTo>
                <a:lnTo>
                  <a:pt x="901" y="8542"/>
                </a:lnTo>
                <a:lnTo>
                  <a:pt x="779" y="9393"/>
                </a:lnTo>
                <a:lnTo>
                  <a:pt x="731" y="10245"/>
                </a:lnTo>
                <a:lnTo>
                  <a:pt x="731" y="11072"/>
                </a:lnTo>
                <a:lnTo>
                  <a:pt x="755" y="11875"/>
                </a:lnTo>
                <a:lnTo>
                  <a:pt x="852" y="12702"/>
                </a:lnTo>
                <a:lnTo>
                  <a:pt x="974" y="13505"/>
                </a:lnTo>
                <a:lnTo>
                  <a:pt x="925" y="13505"/>
                </a:lnTo>
                <a:lnTo>
                  <a:pt x="877" y="13530"/>
                </a:lnTo>
                <a:lnTo>
                  <a:pt x="828" y="13578"/>
                </a:lnTo>
                <a:lnTo>
                  <a:pt x="804" y="13627"/>
                </a:lnTo>
                <a:lnTo>
                  <a:pt x="804" y="13676"/>
                </a:lnTo>
                <a:lnTo>
                  <a:pt x="804" y="13749"/>
                </a:lnTo>
                <a:lnTo>
                  <a:pt x="828" y="13797"/>
                </a:lnTo>
                <a:lnTo>
                  <a:pt x="877" y="13846"/>
                </a:lnTo>
                <a:lnTo>
                  <a:pt x="925" y="13870"/>
                </a:lnTo>
                <a:lnTo>
                  <a:pt x="1193" y="13895"/>
                </a:lnTo>
                <a:lnTo>
                  <a:pt x="1461" y="13919"/>
                </a:lnTo>
                <a:lnTo>
                  <a:pt x="1412" y="14041"/>
                </a:lnTo>
                <a:lnTo>
                  <a:pt x="1363" y="14187"/>
                </a:lnTo>
                <a:lnTo>
                  <a:pt x="1315" y="14333"/>
                </a:lnTo>
                <a:lnTo>
                  <a:pt x="1315" y="14479"/>
                </a:lnTo>
                <a:lnTo>
                  <a:pt x="1315" y="14649"/>
                </a:lnTo>
                <a:lnTo>
                  <a:pt x="1339" y="14795"/>
                </a:lnTo>
                <a:lnTo>
                  <a:pt x="1363" y="14941"/>
                </a:lnTo>
                <a:lnTo>
                  <a:pt x="1412" y="15063"/>
                </a:lnTo>
                <a:lnTo>
                  <a:pt x="1534" y="15282"/>
                </a:lnTo>
                <a:lnTo>
                  <a:pt x="1680" y="15476"/>
                </a:lnTo>
                <a:lnTo>
                  <a:pt x="1850" y="15647"/>
                </a:lnTo>
                <a:lnTo>
                  <a:pt x="2020" y="15768"/>
                </a:lnTo>
                <a:lnTo>
                  <a:pt x="2215" y="15890"/>
                </a:lnTo>
                <a:lnTo>
                  <a:pt x="2434" y="15987"/>
                </a:lnTo>
                <a:lnTo>
                  <a:pt x="2677" y="16036"/>
                </a:lnTo>
                <a:lnTo>
                  <a:pt x="2921" y="16085"/>
                </a:lnTo>
                <a:lnTo>
                  <a:pt x="3115" y="16109"/>
                </a:lnTo>
                <a:lnTo>
                  <a:pt x="3334" y="16109"/>
                </a:lnTo>
                <a:lnTo>
                  <a:pt x="3529" y="16085"/>
                </a:lnTo>
                <a:lnTo>
                  <a:pt x="3748" y="16036"/>
                </a:lnTo>
                <a:lnTo>
                  <a:pt x="3943" y="15963"/>
                </a:lnTo>
                <a:lnTo>
                  <a:pt x="4137" y="15890"/>
                </a:lnTo>
                <a:lnTo>
                  <a:pt x="4308" y="15793"/>
                </a:lnTo>
                <a:lnTo>
                  <a:pt x="4478" y="15647"/>
                </a:lnTo>
                <a:lnTo>
                  <a:pt x="4648" y="15476"/>
                </a:lnTo>
                <a:lnTo>
                  <a:pt x="4770" y="15282"/>
                </a:lnTo>
                <a:lnTo>
                  <a:pt x="4843" y="15063"/>
                </a:lnTo>
                <a:lnTo>
                  <a:pt x="4892" y="14844"/>
                </a:lnTo>
                <a:lnTo>
                  <a:pt x="4940" y="14600"/>
                </a:lnTo>
                <a:lnTo>
                  <a:pt x="4940" y="14357"/>
                </a:lnTo>
                <a:lnTo>
                  <a:pt x="4916" y="13895"/>
                </a:lnTo>
                <a:lnTo>
                  <a:pt x="5062" y="13895"/>
                </a:lnTo>
                <a:lnTo>
                  <a:pt x="9515" y="13870"/>
                </a:lnTo>
                <a:lnTo>
                  <a:pt x="14040" y="13846"/>
                </a:lnTo>
                <a:lnTo>
                  <a:pt x="13967" y="13919"/>
                </a:lnTo>
                <a:lnTo>
                  <a:pt x="13919" y="13992"/>
                </a:lnTo>
                <a:lnTo>
                  <a:pt x="13846" y="14162"/>
                </a:lnTo>
                <a:lnTo>
                  <a:pt x="13797" y="14357"/>
                </a:lnTo>
                <a:lnTo>
                  <a:pt x="13797" y="14576"/>
                </a:lnTo>
                <a:lnTo>
                  <a:pt x="13821" y="14795"/>
                </a:lnTo>
                <a:lnTo>
                  <a:pt x="13846" y="14990"/>
                </a:lnTo>
                <a:lnTo>
                  <a:pt x="13943" y="15355"/>
                </a:lnTo>
                <a:lnTo>
                  <a:pt x="13967" y="15476"/>
                </a:lnTo>
                <a:lnTo>
                  <a:pt x="14016" y="15574"/>
                </a:lnTo>
                <a:lnTo>
                  <a:pt x="14162" y="15768"/>
                </a:lnTo>
                <a:lnTo>
                  <a:pt x="14357" y="15914"/>
                </a:lnTo>
                <a:lnTo>
                  <a:pt x="14551" y="16060"/>
                </a:lnTo>
                <a:lnTo>
                  <a:pt x="14795" y="16158"/>
                </a:lnTo>
                <a:lnTo>
                  <a:pt x="15038" y="16231"/>
                </a:lnTo>
                <a:lnTo>
                  <a:pt x="15281" y="16279"/>
                </a:lnTo>
                <a:lnTo>
                  <a:pt x="15500" y="16328"/>
                </a:lnTo>
                <a:lnTo>
                  <a:pt x="15744" y="16328"/>
                </a:lnTo>
                <a:lnTo>
                  <a:pt x="15963" y="16304"/>
                </a:lnTo>
                <a:lnTo>
                  <a:pt x="16157" y="16255"/>
                </a:lnTo>
                <a:lnTo>
                  <a:pt x="16352" y="16182"/>
                </a:lnTo>
                <a:lnTo>
                  <a:pt x="16547" y="16060"/>
                </a:lnTo>
                <a:lnTo>
                  <a:pt x="16717" y="15939"/>
                </a:lnTo>
                <a:lnTo>
                  <a:pt x="16887" y="15793"/>
                </a:lnTo>
                <a:lnTo>
                  <a:pt x="17033" y="15622"/>
                </a:lnTo>
                <a:lnTo>
                  <a:pt x="17131" y="15428"/>
                </a:lnTo>
                <a:lnTo>
                  <a:pt x="17204" y="15209"/>
                </a:lnTo>
                <a:lnTo>
                  <a:pt x="17252" y="14990"/>
                </a:lnTo>
                <a:lnTo>
                  <a:pt x="17277" y="14746"/>
                </a:lnTo>
                <a:lnTo>
                  <a:pt x="17277" y="14527"/>
                </a:lnTo>
                <a:lnTo>
                  <a:pt x="17277" y="14284"/>
                </a:lnTo>
                <a:lnTo>
                  <a:pt x="17204" y="13822"/>
                </a:lnTo>
                <a:lnTo>
                  <a:pt x="18250" y="13797"/>
                </a:lnTo>
                <a:lnTo>
                  <a:pt x="18372" y="13773"/>
                </a:lnTo>
                <a:lnTo>
                  <a:pt x="18445" y="13724"/>
                </a:lnTo>
                <a:lnTo>
                  <a:pt x="18493" y="13627"/>
                </a:lnTo>
                <a:lnTo>
                  <a:pt x="18493" y="13530"/>
                </a:lnTo>
                <a:lnTo>
                  <a:pt x="18493" y="13457"/>
                </a:lnTo>
                <a:lnTo>
                  <a:pt x="18445" y="13359"/>
                </a:lnTo>
                <a:lnTo>
                  <a:pt x="18372" y="13311"/>
                </a:lnTo>
                <a:lnTo>
                  <a:pt x="18250" y="13286"/>
                </a:lnTo>
                <a:lnTo>
                  <a:pt x="18445" y="12556"/>
                </a:lnTo>
                <a:lnTo>
                  <a:pt x="18566" y="11802"/>
                </a:lnTo>
                <a:lnTo>
                  <a:pt x="18639" y="11048"/>
                </a:lnTo>
                <a:lnTo>
                  <a:pt x="18664" y="10293"/>
                </a:lnTo>
                <a:lnTo>
                  <a:pt x="18639" y="9880"/>
                </a:lnTo>
                <a:lnTo>
                  <a:pt x="18615" y="9466"/>
                </a:lnTo>
                <a:lnTo>
                  <a:pt x="18493" y="8639"/>
                </a:lnTo>
                <a:lnTo>
                  <a:pt x="18445" y="8323"/>
                </a:lnTo>
                <a:lnTo>
                  <a:pt x="18372" y="7982"/>
                </a:lnTo>
                <a:lnTo>
                  <a:pt x="18250" y="7666"/>
                </a:lnTo>
                <a:lnTo>
                  <a:pt x="18177" y="7520"/>
                </a:lnTo>
                <a:lnTo>
                  <a:pt x="18104" y="7374"/>
                </a:lnTo>
                <a:lnTo>
                  <a:pt x="18080" y="7276"/>
                </a:lnTo>
                <a:lnTo>
                  <a:pt x="17982" y="6887"/>
                </a:lnTo>
                <a:lnTo>
                  <a:pt x="18274" y="6838"/>
                </a:lnTo>
                <a:lnTo>
                  <a:pt x="18542" y="6741"/>
                </a:lnTo>
                <a:lnTo>
                  <a:pt x="18834" y="6644"/>
                </a:lnTo>
                <a:lnTo>
                  <a:pt x="19102" y="6498"/>
                </a:lnTo>
                <a:lnTo>
                  <a:pt x="19199" y="6400"/>
                </a:lnTo>
                <a:lnTo>
                  <a:pt x="19272" y="6279"/>
                </a:lnTo>
                <a:lnTo>
                  <a:pt x="19321" y="6157"/>
                </a:lnTo>
                <a:lnTo>
                  <a:pt x="19321" y="6011"/>
                </a:lnTo>
                <a:lnTo>
                  <a:pt x="19321" y="5841"/>
                </a:lnTo>
                <a:lnTo>
                  <a:pt x="19321" y="5695"/>
                </a:lnTo>
                <a:lnTo>
                  <a:pt x="19272" y="5451"/>
                </a:lnTo>
                <a:lnTo>
                  <a:pt x="19199" y="5281"/>
                </a:lnTo>
                <a:lnTo>
                  <a:pt x="19126" y="5135"/>
                </a:lnTo>
                <a:lnTo>
                  <a:pt x="19029" y="5013"/>
                </a:lnTo>
                <a:lnTo>
                  <a:pt x="18907" y="4892"/>
                </a:lnTo>
                <a:lnTo>
                  <a:pt x="18785" y="4794"/>
                </a:lnTo>
                <a:lnTo>
                  <a:pt x="18664" y="4697"/>
                </a:lnTo>
                <a:lnTo>
                  <a:pt x="18372" y="4527"/>
                </a:lnTo>
                <a:lnTo>
                  <a:pt x="18080" y="4429"/>
                </a:lnTo>
                <a:lnTo>
                  <a:pt x="17934" y="4356"/>
                </a:lnTo>
                <a:lnTo>
                  <a:pt x="17763" y="4332"/>
                </a:lnTo>
                <a:lnTo>
                  <a:pt x="17593" y="4308"/>
                </a:lnTo>
                <a:lnTo>
                  <a:pt x="17423" y="4308"/>
                </a:lnTo>
                <a:lnTo>
                  <a:pt x="17252" y="4356"/>
                </a:lnTo>
                <a:lnTo>
                  <a:pt x="17131" y="4405"/>
                </a:lnTo>
                <a:lnTo>
                  <a:pt x="17082" y="4478"/>
                </a:lnTo>
                <a:lnTo>
                  <a:pt x="17082" y="4527"/>
                </a:lnTo>
                <a:lnTo>
                  <a:pt x="16863" y="3967"/>
                </a:lnTo>
                <a:lnTo>
                  <a:pt x="16595" y="3261"/>
                </a:lnTo>
                <a:lnTo>
                  <a:pt x="16303" y="2580"/>
                </a:lnTo>
                <a:lnTo>
                  <a:pt x="16133" y="2239"/>
                </a:lnTo>
                <a:lnTo>
                  <a:pt x="15938" y="1923"/>
                </a:lnTo>
                <a:lnTo>
                  <a:pt x="15719" y="1607"/>
                </a:lnTo>
                <a:lnTo>
                  <a:pt x="15476" y="1315"/>
                </a:lnTo>
                <a:lnTo>
                  <a:pt x="15354" y="1193"/>
                </a:lnTo>
                <a:lnTo>
                  <a:pt x="15379" y="1145"/>
                </a:lnTo>
                <a:lnTo>
                  <a:pt x="15403" y="1120"/>
                </a:lnTo>
                <a:lnTo>
                  <a:pt x="15379" y="1023"/>
                </a:lnTo>
                <a:lnTo>
                  <a:pt x="15306" y="974"/>
                </a:lnTo>
                <a:lnTo>
                  <a:pt x="15257" y="950"/>
                </a:lnTo>
                <a:lnTo>
                  <a:pt x="15208" y="950"/>
                </a:lnTo>
                <a:lnTo>
                  <a:pt x="15111" y="974"/>
                </a:lnTo>
                <a:lnTo>
                  <a:pt x="14892" y="804"/>
                </a:lnTo>
                <a:lnTo>
                  <a:pt x="14624" y="658"/>
                </a:lnTo>
                <a:lnTo>
                  <a:pt x="14381" y="536"/>
                </a:lnTo>
                <a:lnTo>
                  <a:pt x="14113" y="415"/>
                </a:lnTo>
                <a:lnTo>
                  <a:pt x="13821" y="317"/>
                </a:lnTo>
                <a:lnTo>
                  <a:pt x="13530" y="244"/>
                </a:lnTo>
                <a:lnTo>
                  <a:pt x="12970" y="123"/>
                </a:lnTo>
                <a:lnTo>
                  <a:pt x="12556" y="74"/>
                </a:lnTo>
                <a:lnTo>
                  <a:pt x="12143" y="50"/>
                </a:lnTo>
                <a:lnTo>
                  <a:pt x="11729" y="50"/>
                </a:lnTo>
                <a:lnTo>
                  <a:pt x="11291" y="74"/>
                </a:lnTo>
                <a:lnTo>
                  <a:pt x="10902" y="50"/>
                </a:lnTo>
                <a:lnTo>
                  <a:pt x="10123" y="25"/>
                </a:lnTo>
                <a:lnTo>
                  <a:pt x="90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uliet template">
  <a:themeElements>
    <a:clrScheme name="Custom 347">
      <a:dk1>
        <a:srgbClr val="666666"/>
      </a:dk1>
      <a:lt1>
        <a:srgbClr val="FFFFFF"/>
      </a:lt1>
      <a:dk2>
        <a:srgbClr val="B7B7B7"/>
      </a:dk2>
      <a:lt2>
        <a:srgbClr val="E4E4E4"/>
      </a:lt2>
      <a:accent1>
        <a:srgbClr val="5C91E6"/>
      </a:accent1>
      <a:accent2>
        <a:srgbClr val="4CD5D5"/>
      </a:accent2>
      <a:accent3>
        <a:srgbClr val="7A6DDD"/>
      </a:accent3>
      <a:accent4>
        <a:srgbClr val="EC59B6"/>
      </a:accent4>
      <a:accent5>
        <a:srgbClr val="F79E3A"/>
      </a:accent5>
      <a:accent6>
        <a:srgbClr val="EEDC14"/>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