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handoutMasterIdLst>
    <p:handoutMasterId r:id="rId25"/>
  </p:handoutMasterIdLst>
  <p:sldIdLst>
    <p:sldId id="256" r:id="rId2"/>
    <p:sldId id="267" r:id="rId3"/>
    <p:sldId id="291" r:id="rId4"/>
    <p:sldId id="262" r:id="rId5"/>
    <p:sldId id="279" r:id="rId6"/>
    <p:sldId id="278" r:id="rId7"/>
    <p:sldId id="280" r:id="rId8"/>
    <p:sldId id="281" r:id="rId9"/>
    <p:sldId id="275" r:id="rId10"/>
    <p:sldId id="283" r:id="rId11"/>
    <p:sldId id="282" r:id="rId12"/>
    <p:sldId id="276" r:id="rId13"/>
    <p:sldId id="284" r:id="rId14"/>
    <p:sldId id="285" r:id="rId15"/>
    <p:sldId id="286" r:id="rId16"/>
    <p:sldId id="293" r:id="rId17"/>
    <p:sldId id="287" r:id="rId18"/>
    <p:sldId id="290" r:id="rId19"/>
    <p:sldId id="260" r:id="rId20"/>
    <p:sldId id="289" r:id="rId21"/>
    <p:sldId id="266" r:id="rId22"/>
    <p:sldId id="277" r:id="rId23"/>
  </p:sldIdLst>
  <p:sldSz cx="9144000" cy="6858000" type="screen4x3"/>
  <p:notesSz cx="7086600" cy="93726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296">
          <p15:clr>
            <a:srgbClr val="A4A3A4"/>
          </p15:clr>
        </p15:guide>
        <p15:guide id="2" pos="13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65"/>
    <p:restoredTop sz="94618"/>
  </p:normalViewPr>
  <p:slideViewPr>
    <p:cSldViewPr>
      <p:cViewPr varScale="1">
        <p:scale>
          <a:sx n="132" d="100"/>
          <a:sy n="132" d="100"/>
        </p:scale>
        <p:origin x="360" y="176"/>
      </p:cViewPr>
      <p:guideLst>
        <p:guide orient="horz" pos="1296"/>
        <p:guide pos="1344"/>
      </p:guideLst>
    </p:cSldViewPr>
  </p:slideViewPr>
  <p:notesTextViewPr>
    <p:cViewPr>
      <p:scale>
        <a:sx n="1" d="1"/>
        <a:sy n="1" d="1"/>
      </p:scale>
      <p:origin x="0" y="0"/>
    </p:cViewPr>
  </p:notesTextViewPr>
  <p:sorterViewPr>
    <p:cViewPr>
      <p:scale>
        <a:sx n="100" d="100"/>
        <a:sy n="100" d="100"/>
      </p:scale>
      <p:origin x="0" y="-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C7E30F-8A02-458B-A5E6-C1F793167E7F}"/>
              </a:ext>
            </a:extLst>
          </p:cNvPr>
          <p:cNvSpPr>
            <a:spLocks noGrp="1"/>
          </p:cNvSpPr>
          <p:nvPr>
            <p:ph type="hdr" sz="quarter"/>
          </p:nvPr>
        </p:nvSpPr>
        <p:spPr>
          <a:xfrm>
            <a:off x="0" y="0"/>
            <a:ext cx="3070225" cy="468313"/>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FCBF273F-9FA3-4804-96D9-F7D1DC87280F}"/>
              </a:ext>
            </a:extLst>
          </p:cNvPr>
          <p:cNvSpPr>
            <a:spLocks noGrp="1"/>
          </p:cNvSpPr>
          <p:nvPr>
            <p:ph type="dt" sz="quarter" idx="1"/>
          </p:nvPr>
        </p:nvSpPr>
        <p:spPr>
          <a:xfrm>
            <a:off x="4014788" y="0"/>
            <a:ext cx="3070225" cy="4683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0E6F5E9-823E-42F3-BE11-3863E8B8DD6F}" type="datetimeFigureOut">
              <a:rPr lang="en-US" altLang="en-US"/>
              <a:pPr>
                <a:defRPr/>
              </a:pPr>
              <a:t>6/19/20</a:t>
            </a:fld>
            <a:endParaRPr lang="en-US" altLang="en-US"/>
          </a:p>
        </p:txBody>
      </p:sp>
      <p:sp>
        <p:nvSpPr>
          <p:cNvPr id="4" name="Footer Placeholder 3">
            <a:extLst>
              <a:ext uri="{FF2B5EF4-FFF2-40B4-BE49-F238E27FC236}">
                <a16:creationId xmlns:a16="http://schemas.microsoft.com/office/drawing/2014/main" id="{C4E0AC3A-0823-484C-AB93-22DAB94B8732}"/>
              </a:ext>
            </a:extLst>
          </p:cNvPr>
          <p:cNvSpPr>
            <a:spLocks noGrp="1"/>
          </p:cNvSpPr>
          <p:nvPr>
            <p:ph type="ftr" sz="quarter" idx="2"/>
          </p:nvPr>
        </p:nvSpPr>
        <p:spPr>
          <a:xfrm>
            <a:off x="0" y="8902700"/>
            <a:ext cx="3070225" cy="468313"/>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3AB1600-FC92-4AFD-93B8-1E7F46795262}"/>
              </a:ext>
            </a:extLst>
          </p:cNvPr>
          <p:cNvSpPr>
            <a:spLocks noGrp="1"/>
          </p:cNvSpPr>
          <p:nvPr>
            <p:ph type="sldNum" sz="quarter" idx="3"/>
          </p:nvPr>
        </p:nvSpPr>
        <p:spPr>
          <a:xfrm>
            <a:off x="4014788" y="8902700"/>
            <a:ext cx="3070225"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EC722B5-C586-4CA7-A978-438EBB677C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3:47.850"/>
    </inkml:context>
    <inkml:brush xml:id="br0">
      <inkml:brushProperty name="width" value="0.05" units="cm"/>
      <inkml:brushProperty name="height" value="0.05" units="cm"/>
      <inkml:brushProperty name="color" value="#E71224"/>
    </inkml:brush>
  </inkml:definitions>
  <inkml:trace contextRef="#ctx0" brushRef="#br0">515 1 24575,'0'7'0,"0"0"0,0 1 0,0 0 0,0 1 0,-5 5 0,4 2 0,-9 5 0,4 0 0,1 0 0,-5 0 0,4 0 0,-4 0 0,4-6 0,-4 5 0,9-4 0,-7-1 0,2 5 0,-4-5 0,4 7 0,-3-1 0,4-6 0,-6 5 0,2-5 0,-2 6 0,1 0 0,4 0 0,-3-5 0,3 3 0,1-9 0,-3 4 0,7-5 0,-7-1 0,7 1 0,-6-1 0,6 6 0,-7-4 0,3 4 0,1-5 0,-4-1 0,3 0 0,1 6 0,-4-4 0,3 4 0,0-5 0,-2-1 0,2 1 0,-4 5 0,0-4 0,3 4 0,-2-6 0,3 6 0,-4-4 0,-1 4 0,2-5 0,-1-1 0,4 6 0,-6 0 0,5 1 0,-2-3 0,0-4 0,4 0 0,-3 0 0,3-1 0,-4 1 0,4 1 0,-4-1 0,3 0 0,-2-3 0,6 2 0,-7-2 0,7 3 0,-7-4 0,7 3 0,-6-2 0,6 3 0,-7 0 0,4 0 0,-1 0 0,-2-3 0,6 2 0,-6-7 0,6 7 0,-2-4 0,3 4 0,-3 0 0,2 1 0,-6-1 0,6 0 0,-5-2 0,5 1 0,-3-5 0,4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3:55.092"/>
    </inkml:context>
    <inkml:brush xml:id="br0">
      <inkml:brushProperty name="width" value="0.05" units="cm"/>
      <inkml:brushProperty name="height" value="0.05" units="cm"/>
      <inkml:brushProperty name="color" value="#E71224"/>
    </inkml:brush>
  </inkml:definitions>
  <inkml:trace contextRef="#ctx0" brushRef="#br0">1 1 24575,'7'7'0,"0"0"0,-2 2 0,2-1 0,-3 0 0,1 1 0,3-1 0,-4 0 0,0 0 0,4 0 0,-8 1 0,8-4 0,-7 2 0,7-2 0,-8 3 0,8-3 0,-7 2 0,6-2 0,-6 3 0,2 0 0,1-3 0,-3 2 0,2-2 0,1 3 0,0 0 0,1 1 0,-2-2 0,1-2 0,-3 2 0,3-3 0,-4 4 0,4-4 0,-3 3 0,2-3 0,1 5 0,-3-2 0,3 2 0,-4-2 0,3-2 0,-2 2 0,3-2 0,-1 2 0,-2 1 0,5-4 0,-5 3 0,5-7 0,-1 4 0,2-4 0,2 0 0,-1 0 0,1 0 0,-1 0 0,1 0 0,-1 0 0,1 0 0,-1 0 0,1 0 0,-1 0 0,0 0 0,0 0 0,-1 0 0,1 0 0,0 0 0,-1 0 0,2 0 0,-1 0 0,0 0 0,1 0 0,-1-4 0,1 3 0,-1-7 0,6 3 0,2-5 0,-1 0 0,5 5 0,-5-4 0,1 4 0,4-1 0,-11-1 0,6 6 0,-7-3 0,-3 0 0,-4 3 0,-5-3 0,-3 4 0,-1 0 0,-1 0 0,1 0 0,0 0 0,0 4 0,-1-3 0,0 3 0,5 0 0,-4-4 0,7 8 0,-7-7 0,4 6 0,-5-6 0,1 7 0,0-4 0,0 1 0,0 2 0,0-6 0,-1 6 0,1-6 0,-1 7 0,1-7 0,0 2 0,-1-3 0,1 0 0,0 0 0,-1 0 0,1 0 0,0 0 0,0 0 0,-1 0 0,2 0 0,-2 0 0,1 0 0,0 0 0,0 0 0,-1 0 0,0 0 0,1 0 0,-1 0 0,1 0 0,0 0 0,0 0 0,-1 0 0,0 0 0,1 0 0,-1 0 0,1 0 0,-1 0 0,1 0 0,0 0 0,0 0 0,1 0 0,3-3 0,-7-1 0,10-3 0,-6-2 0,7-5 0,0 4 0,-4-4 0,3 0 0,-3 4 0,4-4 0,-5-1 0,4 5 0,-4-4 0,5 5 0,0 1 0,-3-1 0,2 1 0,-3-1 0,4 0 0,0 1 0,-4 0 0,4-1 0,-4 2 0,4-2 0,0 1 0,0 0 0,-4 0 0,3 1 0,-2-1 0,-1 0 0,4 1 0,-3 6 0,6 5 0,-2 4 0,7 0 0,-4-1 0,1-2 0,-1 3 0,0-3 0,0 2 0,1-2 0,3 3 0,-8 1 0,8-1 0,-3 1 0,3-1 0,-4 0 0,0 0 0,-1-3 0,-2 3 0,6-4 0,-6 4 0,6-1 0,-6 1 0,5-4 0,-5 4 0,6-3 0,-6 3 0,7-4 0,-8 3 0,7-6 0,-6 5 0,6-6 0,-6 7 0,7-6 0,-4 2 0,1 1 0,3 1 0,-4 3 0,4-4 0,-4 3 0,3-6 0,-6 5 0,6-5 0,-3 2 0,4-3 0,-1 0 0,0 0 0,0 0 0,1 0 0,0 0 0,0 0 0,0 0 0,0 0 0,1 0 0,-1 0 0,7 0 0,-6 0 0,6 0 0,-7 0 0,0 0 0,1 0 0,-1 0 0,0 0 0,-1 0 0,1 0 0,-1 0 0,0 0 0,1 0 0,-1 0 0,0 0 0,1 0 0,-1-4 0,1 3 0,0-5 0,-1 5 0,1-2 0,-1 3 0,0 0 0,1 0 0,-2 0 0,2 0 0,-1 0 0,1 0 0,-1 0 0,2 0 0,-2 0 0,1 0 0,-4-4 0,-1 4 0,-3-4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6T18:23:56.741"/>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35B751-C642-4307-8B02-6B9576CCC66F}"/>
              </a:ext>
            </a:extLst>
          </p:cNvPr>
          <p:cNvSpPr>
            <a:spLocks noGrp="1"/>
          </p:cNvSpPr>
          <p:nvPr>
            <p:ph type="hdr" sz="quarter"/>
          </p:nvPr>
        </p:nvSpPr>
        <p:spPr>
          <a:xfrm>
            <a:off x="0" y="0"/>
            <a:ext cx="3070225" cy="468313"/>
          </a:xfrm>
          <a:prstGeom prst="rect">
            <a:avLst/>
          </a:prstGeom>
        </p:spPr>
        <p:txBody>
          <a:bodyPr vert="horz" lIns="94046" tIns="47023" rIns="94046" bIns="4702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BCBEC54-BCED-4CAA-BE4A-B06578344720}"/>
              </a:ext>
            </a:extLst>
          </p:cNvPr>
          <p:cNvSpPr>
            <a:spLocks noGrp="1"/>
          </p:cNvSpPr>
          <p:nvPr>
            <p:ph type="dt" idx="1"/>
          </p:nvPr>
        </p:nvSpPr>
        <p:spPr>
          <a:xfrm>
            <a:off x="4014788" y="0"/>
            <a:ext cx="3070225" cy="468313"/>
          </a:xfrm>
          <a:prstGeom prst="rect">
            <a:avLst/>
          </a:prstGeom>
        </p:spPr>
        <p:txBody>
          <a:bodyPr vert="horz" wrap="square" lIns="94046" tIns="47023" rIns="94046" bIns="47023"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3C17C82F-E4AE-4678-8386-B7574B1044F1}" type="datetimeFigureOut">
              <a:rPr lang="en-US" altLang="en-US"/>
              <a:pPr>
                <a:defRPr/>
              </a:pPr>
              <a:t>6/19/20</a:t>
            </a:fld>
            <a:endParaRPr lang="en-US" altLang="en-US"/>
          </a:p>
        </p:txBody>
      </p:sp>
      <p:sp>
        <p:nvSpPr>
          <p:cNvPr id="4" name="Slide Image Placeholder 3">
            <a:extLst>
              <a:ext uri="{FF2B5EF4-FFF2-40B4-BE49-F238E27FC236}">
                <a16:creationId xmlns:a16="http://schemas.microsoft.com/office/drawing/2014/main" id="{6D454216-3969-44C3-AA60-25C67DA75B86}"/>
              </a:ext>
            </a:extLst>
          </p:cNvPr>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pPr lvl="0"/>
            <a:endParaRPr lang="en-US" noProof="0"/>
          </a:p>
        </p:txBody>
      </p:sp>
      <p:sp>
        <p:nvSpPr>
          <p:cNvPr id="5" name="Notes Placeholder 4">
            <a:extLst>
              <a:ext uri="{FF2B5EF4-FFF2-40B4-BE49-F238E27FC236}">
                <a16:creationId xmlns:a16="http://schemas.microsoft.com/office/drawing/2014/main" id="{6DEE053E-9698-446C-8451-144EBD4D5604}"/>
              </a:ext>
            </a:extLst>
          </p:cNvPr>
          <p:cNvSpPr>
            <a:spLocks noGrp="1"/>
          </p:cNvSpPr>
          <p:nvPr>
            <p:ph type="body" sz="quarter" idx="3"/>
          </p:nvPr>
        </p:nvSpPr>
        <p:spPr>
          <a:xfrm>
            <a:off x="708025" y="4451350"/>
            <a:ext cx="5670550" cy="4217988"/>
          </a:xfrm>
          <a:prstGeom prst="rect">
            <a:avLst/>
          </a:prstGeom>
        </p:spPr>
        <p:txBody>
          <a:bodyPr vert="horz" lIns="94046" tIns="47023" rIns="94046" bIns="4702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648AC75-2BE6-41EA-9FDC-BD417A91E865}"/>
              </a:ext>
            </a:extLst>
          </p:cNvPr>
          <p:cNvSpPr>
            <a:spLocks noGrp="1"/>
          </p:cNvSpPr>
          <p:nvPr>
            <p:ph type="ftr" sz="quarter" idx="4"/>
          </p:nvPr>
        </p:nvSpPr>
        <p:spPr>
          <a:xfrm>
            <a:off x="0" y="8902700"/>
            <a:ext cx="3070225" cy="468313"/>
          </a:xfrm>
          <a:prstGeom prst="rect">
            <a:avLst/>
          </a:prstGeom>
        </p:spPr>
        <p:txBody>
          <a:bodyPr vert="horz" lIns="94046" tIns="47023" rIns="94046" bIns="4702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B9EFBE4-CE62-4992-8DD0-C6BBEE65FA08}"/>
              </a:ext>
            </a:extLst>
          </p:cNvPr>
          <p:cNvSpPr>
            <a:spLocks noGrp="1"/>
          </p:cNvSpPr>
          <p:nvPr>
            <p:ph type="sldNum" sz="quarter" idx="5"/>
          </p:nvPr>
        </p:nvSpPr>
        <p:spPr>
          <a:xfrm>
            <a:off x="4014788" y="8902700"/>
            <a:ext cx="3070225" cy="468313"/>
          </a:xfrm>
          <a:prstGeom prst="rect">
            <a:avLst/>
          </a:prstGeom>
        </p:spPr>
        <p:txBody>
          <a:bodyPr vert="horz" wrap="square" lIns="94046" tIns="47023" rIns="94046" bIns="47023"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7E302C0F-E106-4C07-ADFD-0EB65628A6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099BF47F-0A5A-45C1-9823-6B499B157C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AE461627-A44C-4D14-A663-2BF1700EC8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E12F13C1-9930-469B-B196-4F91BB7188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79E701-D61D-4A49-A065-9CA60A72D348}"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B7ACE3B9-A3A3-42E3-B201-641924B93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22F11823-FE62-46BB-B003-D0A2EE418C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27DED3C0-11B6-4307-8354-BC5E258419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8DE241-4BCF-41F7-B834-49DBB2FE3000}" type="slidenum">
              <a:rPr lang="en-US" altLang="en-US" smtClean="0">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C6B47BF4-CD42-40C9-91F8-201813076E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EEDE74B7-AD43-4345-A3FF-61E92316B9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F2065626-01BA-4EC0-AEB5-0BEA04AE4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11AAB5F-4B94-4D4A-830D-1D34D7251E33}"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FBAC36E1-40FD-4A65-A76C-76773CC2C9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A3A8D163-E03D-4A29-845E-31DD2C1A90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Barbara Achievement Began:  1948    Golden Rose Began: 1993</a:t>
            </a:r>
          </a:p>
          <a:p>
            <a:pPr eaLnBrk="1" hangingPunct="1">
              <a:spcBef>
                <a:spcPct val="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22531" name="Slide Number Placeholder 3">
            <a:extLst>
              <a:ext uri="{FF2B5EF4-FFF2-40B4-BE49-F238E27FC236}">
                <a16:creationId xmlns:a16="http://schemas.microsoft.com/office/drawing/2014/main" id="{A17F8229-7623-4E69-B2BA-700C9DB633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D555FF-276E-45F7-843B-91386FE51DEB}"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CAE440C3-BA39-45AB-9030-D257BC7F2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D5BB2A4D-964B-4118-AC2C-076AD301C3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Barbara</a:t>
            </a:r>
          </a:p>
        </p:txBody>
      </p:sp>
      <p:sp>
        <p:nvSpPr>
          <p:cNvPr id="28675" name="Slide Number Placeholder 3">
            <a:extLst>
              <a:ext uri="{FF2B5EF4-FFF2-40B4-BE49-F238E27FC236}">
                <a16:creationId xmlns:a16="http://schemas.microsoft.com/office/drawing/2014/main" id="{5DA21386-5686-4F72-92D0-DBA944D6CB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01ECC4-1955-47FD-973E-0D16DC60CA8E}"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FC98A46E-259A-477C-A39A-C225D5ADB2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D189A256-7944-4D73-A6D1-EEA4BBFA90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5EA4B789-279D-48EA-B93E-EE1F512820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FFA9D8-1304-46D3-91C0-18A660D34C67}" type="slidenum">
              <a:rPr lang="en-US" altLang="en-US" smtClean="0">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C2D8080D-3DD0-4333-A64D-A55D45AAE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0AA6768-C12B-4378-A0C5-427B78930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Carolyn</a:t>
            </a:r>
          </a:p>
        </p:txBody>
      </p:sp>
      <p:sp>
        <p:nvSpPr>
          <p:cNvPr id="40963" name="Slide Number Placeholder 3">
            <a:extLst>
              <a:ext uri="{FF2B5EF4-FFF2-40B4-BE49-F238E27FC236}">
                <a16:creationId xmlns:a16="http://schemas.microsoft.com/office/drawing/2014/main" id="{61D4773C-2957-4DF4-9CAF-FA5F3E1A1A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D83945-C963-43B2-B0F8-9A0CBD6B1998}"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21E0845-FAFB-4293-9425-B09FEEBF61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C90D3E4F-B93A-4B5D-8CE7-7100C8EC2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DAED40AD-CB56-4CCB-8A75-0CA4DDEEA6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B8DAE2-87B0-40D3-82DE-E866CCF73B10}" type="slidenum">
              <a:rPr lang="en-US" altLang="en-US" smtClean="0">
                <a:latin typeface="Calibri" panose="020F0502020204030204" pitchFamily="34" charset="0"/>
              </a:rPr>
              <a:pPr/>
              <a:t>21</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7A6E5B4-45D6-4204-A86C-07F8DE88F3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206B9326-993E-4D67-8843-CDA6EF0EC0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53D057D5-F994-43AD-A3AE-65AD5EFFC5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FFEAAC-EBC3-4AFD-B141-3F7D07C9BF2F}" type="slidenum">
              <a:rPr lang="en-US" altLang="en-US" smtClean="0">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a:extLst>
              <a:ext uri="{FF2B5EF4-FFF2-40B4-BE49-F238E27FC236}">
                <a16:creationId xmlns:a16="http://schemas.microsoft.com/office/drawing/2014/main" id="{21D3AC37-F030-4B41-A366-11DC97ADCF81}"/>
              </a:ext>
            </a:extLst>
          </p:cNvPr>
          <p:cNvGrpSpPr>
            <a:grpSpLocks/>
          </p:cNvGrpSpPr>
          <p:nvPr/>
        </p:nvGrpSpPr>
        <p:grpSpPr bwMode="auto">
          <a:xfrm>
            <a:off x="0" y="0"/>
            <a:ext cx="9144000" cy="6858000"/>
            <a:chOff x="0" y="0"/>
            <a:chExt cx="9144000" cy="6858000"/>
          </a:xfrm>
        </p:grpSpPr>
        <p:grpSp>
          <p:nvGrpSpPr>
            <p:cNvPr id="5" name="Rectangle 15">
              <a:extLst>
                <a:ext uri="{FF2B5EF4-FFF2-40B4-BE49-F238E27FC236}">
                  <a16:creationId xmlns:a16="http://schemas.microsoft.com/office/drawing/2014/main" id="{51A21A9D-C7EC-4856-A26B-963F9DA87B91}"/>
                </a:ext>
              </a:extLst>
            </p:cNvPr>
            <p:cNvGrpSpPr>
              <a:grpSpLocks/>
            </p:cNvGrpSpPr>
            <p:nvPr/>
          </p:nvGrpSpPr>
          <p:grpSpPr bwMode="auto">
            <a:xfrm>
              <a:off x="0" y="0"/>
              <a:ext cx="7162800" cy="6858000"/>
              <a:chOff x="0" y="0"/>
              <a:chExt cx="7162800" cy="6858000"/>
            </a:xfrm>
          </p:grpSpPr>
          <p:pic>
            <p:nvPicPr>
              <p:cNvPr id="9" name="Rectangle 15">
                <a:extLst>
                  <a:ext uri="{FF2B5EF4-FFF2-40B4-BE49-F238E27FC236}">
                    <a16:creationId xmlns:a16="http://schemas.microsoft.com/office/drawing/2014/main" id="{C72CB311-D3DE-44C3-A64F-F07D12B6681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6">
                <a:extLst>
                  <a:ext uri="{FF2B5EF4-FFF2-40B4-BE49-F238E27FC236}">
                    <a16:creationId xmlns:a16="http://schemas.microsoft.com/office/drawing/2014/main" id="{93F894C8-2475-440A-9D1D-462C0A4631DF}"/>
                  </a:ext>
                </a:extLst>
              </p:cNvPr>
              <p:cNvSpPr txBox="1">
                <a:spLocks noChangeArrowheads="1"/>
              </p:cNvSpPr>
              <p:nvPr/>
            </p:nvSpPr>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nvGrpSpPr>
            <p:cNvPr id="6" name="Rectangle 16">
              <a:extLst>
                <a:ext uri="{FF2B5EF4-FFF2-40B4-BE49-F238E27FC236}">
                  <a16:creationId xmlns:a16="http://schemas.microsoft.com/office/drawing/2014/main" id="{F29BF690-4E44-4FF8-BE9B-C599E81F883F}"/>
                </a:ext>
              </a:extLst>
            </p:cNvPr>
            <p:cNvGrpSpPr>
              <a:grpSpLocks/>
            </p:cNvGrpSpPr>
            <p:nvPr/>
          </p:nvGrpSpPr>
          <p:grpSpPr bwMode="auto">
            <a:xfrm>
              <a:off x="1130300" y="0"/>
              <a:ext cx="8013700" cy="6858000"/>
              <a:chOff x="1130300" y="0"/>
              <a:chExt cx="8013700" cy="6858000"/>
            </a:xfrm>
          </p:grpSpPr>
          <p:pic>
            <p:nvPicPr>
              <p:cNvPr id="7" name="Rectangle 16">
                <a:extLst>
                  <a:ext uri="{FF2B5EF4-FFF2-40B4-BE49-F238E27FC236}">
                    <a16:creationId xmlns:a16="http://schemas.microsoft.com/office/drawing/2014/main" id="{1FD543AC-EF7B-4677-BCEF-79C109CD493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801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9">
                <a:extLst>
                  <a:ext uri="{FF2B5EF4-FFF2-40B4-BE49-F238E27FC236}">
                    <a16:creationId xmlns:a16="http://schemas.microsoft.com/office/drawing/2014/main" id="{5EAF5CEA-9156-47EB-B4C8-AA917AF00FB5}"/>
                  </a:ext>
                </a:extLst>
              </p:cNvPr>
              <p:cNvSpPr txBox="1">
                <a:spLocks noChangeArrowheads="1"/>
              </p:cNvSpPr>
              <p:nvPr/>
            </p:nvSpPr>
            <p:spPr bwMode="auto">
              <a:xfrm>
                <a:off x="11430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sp>
        <p:nvSpPr>
          <p:cNvPr id="11" name="Freeform 17">
            <a:extLst>
              <a:ext uri="{FF2B5EF4-FFF2-40B4-BE49-F238E27FC236}">
                <a16:creationId xmlns:a16="http://schemas.microsoft.com/office/drawing/2014/main" id="{18093500-44BD-47ED-8611-608BA52AFAFC}"/>
              </a:ext>
            </a:extLst>
          </p:cNvPr>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7207B92A-AD51-4A17-938A-FB77ECFECC03}"/>
              </a:ext>
            </a:extLst>
          </p:cNvPr>
          <p:cNvSpPr>
            <a:spLocks noChangeArrowheads="1"/>
          </p:cNvSpPr>
          <p:nvPr/>
        </p:nvSpPr>
        <p:spPr bwMode="auto">
          <a:xfrm>
            <a:off x="990600" y="1017588"/>
            <a:ext cx="7178675" cy="4830762"/>
          </a:xfrm>
          <a:prstGeom prst="rect">
            <a:avLst/>
          </a:prstGeom>
          <a:solidFill>
            <a:srgbClr val="FFFFFF"/>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3" name="Rectangle 12">
            <a:extLst>
              <a:ext uri="{FF2B5EF4-FFF2-40B4-BE49-F238E27FC236}">
                <a16:creationId xmlns:a16="http://schemas.microsoft.com/office/drawing/2014/main" id="{12127BE7-C94B-42E7-AB6F-63126554B253}"/>
              </a:ext>
            </a:extLst>
          </p:cNvPr>
          <p:cNvSpPr>
            <a:spLocks noChangeArrowheads="1"/>
          </p:cNvSpPr>
          <p:nvPr/>
        </p:nvSpPr>
        <p:spPr bwMode="auto">
          <a:xfrm>
            <a:off x="990600" y="1009650"/>
            <a:ext cx="7180263" cy="4832350"/>
          </a:xfrm>
          <a:prstGeom prst="rect">
            <a:avLst/>
          </a:prstGeom>
          <a:blipFill dpi="0" rotWithShape="1">
            <a:blip r:embed="rId4">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pic>
        <p:nvPicPr>
          <p:cNvPr id="14" name="Picture 2" descr="C:\Users\Administrator\Desktop\Pushpin Dev\Assets\pushpinLeft.png">
            <a:extLst>
              <a:ext uri="{FF2B5EF4-FFF2-40B4-BE49-F238E27FC236}">
                <a16:creationId xmlns:a16="http://schemas.microsoft.com/office/drawing/2014/main" id="{8CF2948A-E310-4FD6-A900-A0916943B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istrator\Desktop\Pushpin Dev\Assets\pushpinLeft.png">
            <a:extLst>
              <a:ext uri="{FF2B5EF4-FFF2-40B4-BE49-F238E27FC236}">
                <a16:creationId xmlns:a16="http://schemas.microsoft.com/office/drawing/2014/main" id="{9FC1E336-C78A-4DD6-B3FF-A9A8EC3D9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99A6771C-2AC9-410F-9536-213966BE8F26}"/>
              </a:ext>
            </a:extLst>
          </p:cNvPr>
          <p:cNvSpPr>
            <a:spLocks noGrp="1"/>
          </p:cNvSpPr>
          <p:nvPr>
            <p:ph type="dt" sz="half" idx="10"/>
          </p:nvPr>
        </p:nvSpPr>
        <p:spPr>
          <a:xfrm>
            <a:off x="6770688" y="5357813"/>
            <a:ext cx="1214437" cy="365125"/>
          </a:xfrm>
        </p:spPr>
        <p:txBody>
          <a:bodyPr/>
          <a:lstStyle>
            <a:lvl1pPr>
              <a:defRPr/>
            </a:lvl1pPr>
          </a:lstStyle>
          <a:p>
            <a:pPr>
              <a:defRPr/>
            </a:pPr>
            <a:fld id="{2260E722-9773-434A-A6FE-54F7F45B4095}" type="datetimeFigureOut">
              <a:rPr lang="en-US" altLang="en-US"/>
              <a:pPr>
                <a:defRPr/>
              </a:pPr>
              <a:t>6/19/20</a:t>
            </a:fld>
            <a:endParaRPr lang="en-US" altLang="en-US"/>
          </a:p>
        </p:txBody>
      </p:sp>
      <p:sp>
        <p:nvSpPr>
          <p:cNvPr id="17" name="Footer Placeholder 4">
            <a:extLst>
              <a:ext uri="{FF2B5EF4-FFF2-40B4-BE49-F238E27FC236}">
                <a16:creationId xmlns:a16="http://schemas.microsoft.com/office/drawing/2014/main" id="{1C2F4CA3-DABD-4C4A-8037-5FC4B957D02B}"/>
              </a:ext>
            </a:extLst>
          </p:cNvPr>
          <p:cNvSpPr>
            <a:spLocks noGrp="1"/>
          </p:cNvSpPr>
          <p:nvPr>
            <p:ph type="ftr" sz="quarter" idx="11"/>
          </p:nvPr>
        </p:nvSpPr>
        <p:spPr>
          <a:xfrm>
            <a:off x="1174750" y="5357813"/>
            <a:ext cx="5033963" cy="365125"/>
          </a:xfrm>
        </p:spPr>
        <p:txBody>
          <a:bodyPr/>
          <a:lstStyle>
            <a:lvl1pPr>
              <a:defRPr/>
            </a:lvl1pPr>
          </a:lstStyle>
          <a:p>
            <a:pPr>
              <a:defRPr/>
            </a:pPr>
            <a:endParaRPr lang="en-US"/>
          </a:p>
        </p:txBody>
      </p:sp>
      <p:sp>
        <p:nvSpPr>
          <p:cNvPr id="18" name="Slide Number Placeholder 5">
            <a:extLst>
              <a:ext uri="{FF2B5EF4-FFF2-40B4-BE49-F238E27FC236}">
                <a16:creationId xmlns:a16="http://schemas.microsoft.com/office/drawing/2014/main" id="{4B5DC589-5EAB-426F-A69A-2AFF3F9E2AE7}"/>
              </a:ext>
            </a:extLst>
          </p:cNvPr>
          <p:cNvSpPr>
            <a:spLocks noGrp="1"/>
          </p:cNvSpPr>
          <p:nvPr>
            <p:ph type="sldNum" sz="quarter" idx="12"/>
          </p:nvPr>
        </p:nvSpPr>
        <p:spPr>
          <a:xfrm>
            <a:off x="6213475" y="5357813"/>
            <a:ext cx="554038" cy="365125"/>
          </a:xfrm>
        </p:spPr>
        <p:txBody>
          <a:bodyPr/>
          <a:lstStyle>
            <a:lvl1pPr algn="ctr">
              <a:defRPr/>
            </a:lvl1pPr>
          </a:lstStyle>
          <a:p>
            <a:pPr>
              <a:defRPr/>
            </a:pPr>
            <a:fld id="{C415A651-D5AA-430B-9D8E-B4E3032EA95F}" type="slidenum">
              <a:rPr lang="en-US" altLang="en-US"/>
              <a:pPr>
                <a:defRPr/>
              </a:pPr>
              <a:t>‹#›</a:t>
            </a:fld>
            <a:endParaRPr lang="en-US" altLang="en-US"/>
          </a:p>
        </p:txBody>
      </p:sp>
    </p:spTree>
    <p:extLst>
      <p:ext uri="{BB962C8B-B14F-4D97-AF65-F5344CB8AC3E}">
        <p14:creationId xmlns:p14="http://schemas.microsoft.com/office/powerpoint/2010/main" val="1852232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0C5C0-903C-45B5-9CE0-88A0C96F4374}"/>
              </a:ext>
            </a:extLst>
          </p:cNvPr>
          <p:cNvSpPr>
            <a:spLocks noGrp="1"/>
          </p:cNvSpPr>
          <p:nvPr>
            <p:ph type="dt" sz="half" idx="10"/>
          </p:nvPr>
        </p:nvSpPr>
        <p:spPr/>
        <p:txBody>
          <a:bodyPr/>
          <a:lstStyle>
            <a:lvl1pPr>
              <a:defRPr/>
            </a:lvl1pPr>
          </a:lstStyle>
          <a:p>
            <a:pPr>
              <a:defRPr/>
            </a:pPr>
            <a:fld id="{14D171CF-4238-4326-9A56-5DB15D1E5BF0}" type="datetimeFigureOut">
              <a:rPr lang="en-US" altLang="en-US"/>
              <a:pPr>
                <a:defRPr/>
              </a:pPr>
              <a:t>6/19/20</a:t>
            </a:fld>
            <a:endParaRPr lang="en-US" altLang="en-US"/>
          </a:p>
        </p:txBody>
      </p:sp>
      <p:sp>
        <p:nvSpPr>
          <p:cNvPr id="5" name="Footer Placeholder 4">
            <a:extLst>
              <a:ext uri="{FF2B5EF4-FFF2-40B4-BE49-F238E27FC236}">
                <a16:creationId xmlns:a16="http://schemas.microsoft.com/office/drawing/2014/main" id="{F80F1164-5F54-4FAB-A0BC-4BA1249BB4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B8527B-4417-4148-8700-65036FD11706}"/>
              </a:ext>
            </a:extLst>
          </p:cNvPr>
          <p:cNvSpPr>
            <a:spLocks noGrp="1"/>
          </p:cNvSpPr>
          <p:nvPr>
            <p:ph type="sldNum" sz="quarter" idx="12"/>
          </p:nvPr>
        </p:nvSpPr>
        <p:spPr/>
        <p:txBody>
          <a:bodyPr/>
          <a:lstStyle>
            <a:lvl1pPr>
              <a:defRPr/>
            </a:lvl1pPr>
          </a:lstStyle>
          <a:p>
            <a:pPr>
              <a:defRPr/>
            </a:pPr>
            <a:fld id="{1F0B9DE2-9FA1-425A-80A4-8F455FD16DEA}" type="slidenum">
              <a:rPr lang="en-US" altLang="en-US"/>
              <a:pPr>
                <a:defRPr/>
              </a:pPr>
              <a:t>‹#›</a:t>
            </a:fld>
            <a:endParaRPr lang="en-US" altLang="en-US"/>
          </a:p>
        </p:txBody>
      </p:sp>
    </p:spTree>
    <p:extLst>
      <p:ext uri="{BB962C8B-B14F-4D97-AF65-F5344CB8AC3E}">
        <p14:creationId xmlns:p14="http://schemas.microsoft.com/office/powerpoint/2010/main" val="361911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3958D-5649-42F6-BF9C-1A73CD73EE74}"/>
              </a:ext>
            </a:extLst>
          </p:cNvPr>
          <p:cNvSpPr>
            <a:spLocks noGrp="1"/>
          </p:cNvSpPr>
          <p:nvPr>
            <p:ph type="dt" sz="half" idx="10"/>
          </p:nvPr>
        </p:nvSpPr>
        <p:spPr/>
        <p:txBody>
          <a:bodyPr/>
          <a:lstStyle>
            <a:lvl1pPr>
              <a:defRPr/>
            </a:lvl1pPr>
          </a:lstStyle>
          <a:p>
            <a:pPr>
              <a:defRPr/>
            </a:pPr>
            <a:fld id="{2BDE9696-6F45-462F-ACB2-44FB64A8899E}" type="datetimeFigureOut">
              <a:rPr lang="en-US" altLang="en-US"/>
              <a:pPr>
                <a:defRPr/>
              </a:pPr>
              <a:t>6/19/20</a:t>
            </a:fld>
            <a:endParaRPr lang="en-US" altLang="en-US"/>
          </a:p>
        </p:txBody>
      </p:sp>
      <p:sp>
        <p:nvSpPr>
          <p:cNvPr id="5" name="Footer Placeholder 4">
            <a:extLst>
              <a:ext uri="{FF2B5EF4-FFF2-40B4-BE49-F238E27FC236}">
                <a16:creationId xmlns:a16="http://schemas.microsoft.com/office/drawing/2014/main" id="{5719C35C-F217-4F7C-9BB0-DD3C92B779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1C1E63-BA23-4C49-8F7D-B1B776D0EAFA}"/>
              </a:ext>
            </a:extLst>
          </p:cNvPr>
          <p:cNvSpPr>
            <a:spLocks noGrp="1"/>
          </p:cNvSpPr>
          <p:nvPr>
            <p:ph type="sldNum" sz="quarter" idx="12"/>
          </p:nvPr>
        </p:nvSpPr>
        <p:spPr/>
        <p:txBody>
          <a:bodyPr/>
          <a:lstStyle>
            <a:lvl1pPr>
              <a:defRPr/>
            </a:lvl1pPr>
          </a:lstStyle>
          <a:p>
            <a:pPr>
              <a:defRPr/>
            </a:pPr>
            <a:fld id="{4BB6B7F9-0055-42F9-B11A-C69393FBD019}" type="slidenum">
              <a:rPr lang="en-US" altLang="en-US"/>
              <a:pPr>
                <a:defRPr/>
              </a:pPr>
              <a:t>‹#›</a:t>
            </a:fld>
            <a:endParaRPr lang="en-US" altLang="en-US"/>
          </a:p>
        </p:txBody>
      </p:sp>
    </p:spTree>
    <p:extLst>
      <p:ext uri="{BB962C8B-B14F-4D97-AF65-F5344CB8AC3E}">
        <p14:creationId xmlns:p14="http://schemas.microsoft.com/office/powerpoint/2010/main" val="191067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67D6E-176B-48C1-8862-7698FC19BC2B}"/>
              </a:ext>
            </a:extLst>
          </p:cNvPr>
          <p:cNvSpPr>
            <a:spLocks noGrp="1"/>
          </p:cNvSpPr>
          <p:nvPr>
            <p:ph type="dt" sz="half" idx="10"/>
          </p:nvPr>
        </p:nvSpPr>
        <p:spPr/>
        <p:txBody>
          <a:bodyPr/>
          <a:lstStyle>
            <a:lvl1pPr>
              <a:defRPr/>
            </a:lvl1pPr>
          </a:lstStyle>
          <a:p>
            <a:pPr>
              <a:defRPr/>
            </a:pPr>
            <a:fld id="{BE7C93A5-4ADB-44BF-8036-D895A6EF56D8}" type="datetimeFigureOut">
              <a:rPr lang="en-US" altLang="en-US"/>
              <a:pPr>
                <a:defRPr/>
              </a:pPr>
              <a:t>6/19/20</a:t>
            </a:fld>
            <a:endParaRPr lang="en-US" altLang="en-US"/>
          </a:p>
        </p:txBody>
      </p:sp>
      <p:sp>
        <p:nvSpPr>
          <p:cNvPr id="5" name="Footer Placeholder 4">
            <a:extLst>
              <a:ext uri="{FF2B5EF4-FFF2-40B4-BE49-F238E27FC236}">
                <a16:creationId xmlns:a16="http://schemas.microsoft.com/office/drawing/2014/main" id="{40A9FAC8-6813-4039-964A-5CC4932943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960EF1-444B-4478-B125-CCAFC79397D6}"/>
              </a:ext>
            </a:extLst>
          </p:cNvPr>
          <p:cNvSpPr>
            <a:spLocks noGrp="1"/>
          </p:cNvSpPr>
          <p:nvPr>
            <p:ph type="sldNum" sz="quarter" idx="12"/>
          </p:nvPr>
        </p:nvSpPr>
        <p:spPr/>
        <p:txBody>
          <a:bodyPr/>
          <a:lstStyle>
            <a:lvl1pPr>
              <a:defRPr/>
            </a:lvl1pPr>
          </a:lstStyle>
          <a:p>
            <a:pPr>
              <a:defRPr/>
            </a:pPr>
            <a:fld id="{C0732F5E-76B8-4ACF-816C-A95B8D19D30B}" type="slidenum">
              <a:rPr lang="en-US" altLang="en-US"/>
              <a:pPr>
                <a:defRPr/>
              </a:pPr>
              <a:t>‹#›</a:t>
            </a:fld>
            <a:endParaRPr lang="en-US" altLang="en-US"/>
          </a:p>
        </p:txBody>
      </p:sp>
    </p:spTree>
    <p:extLst>
      <p:ext uri="{BB962C8B-B14F-4D97-AF65-F5344CB8AC3E}">
        <p14:creationId xmlns:p14="http://schemas.microsoft.com/office/powerpoint/2010/main" val="63498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F57165-CC31-45D6-8583-F055940B836C}"/>
              </a:ext>
            </a:extLst>
          </p:cNvPr>
          <p:cNvSpPr>
            <a:spLocks noGrp="1"/>
          </p:cNvSpPr>
          <p:nvPr>
            <p:ph type="dt" sz="half" idx="10"/>
          </p:nvPr>
        </p:nvSpPr>
        <p:spPr/>
        <p:txBody>
          <a:bodyPr/>
          <a:lstStyle>
            <a:lvl1pPr>
              <a:defRPr/>
            </a:lvl1pPr>
          </a:lstStyle>
          <a:p>
            <a:pPr>
              <a:defRPr/>
            </a:pPr>
            <a:fld id="{D501EFF9-3305-47D7-B72C-6FB03AFE2441}" type="datetimeFigureOut">
              <a:rPr lang="en-US" altLang="en-US"/>
              <a:pPr>
                <a:defRPr/>
              </a:pPr>
              <a:t>6/19/20</a:t>
            </a:fld>
            <a:endParaRPr lang="en-US" altLang="en-US"/>
          </a:p>
        </p:txBody>
      </p:sp>
      <p:sp>
        <p:nvSpPr>
          <p:cNvPr id="5" name="Footer Placeholder 4">
            <a:extLst>
              <a:ext uri="{FF2B5EF4-FFF2-40B4-BE49-F238E27FC236}">
                <a16:creationId xmlns:a16="http://schemas.microsoft.com/office/drawing/2014/main" id="{1660F738-1BC6-4701-9A6E-A2AFF0EC0F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51C364-2DC1-474A-8A2D-164B0F87FDD2}"/>
              </a:ext>
            </a:extLst>
          </p:cNvPr>
          <p:cNvSpPr>
            <a:spLocks noGrp="1"/>
          </p:cNvSpPr>
          <p:nvPr>
            <p:ph type="sldNum" sz="quarter" idx="12"/>
          </p:nvPr>
        </p:nvSpPr>
        <p:spPr/>
        <p:txBody>
          <a:bodyPr/>
          <a:lstStyle>
            <a:lvl1pPr>
              <a:defRPr/>
            </a:lvl1pPr>
          </a:lstStyle>
          <a:p>
            <a:pPr>
              <a:defRPr/>
            </a:pPr>
            <a:fld id="{54362F69-AAA4-4AB9-B373-F5EE5216295C}" type="slidenum">
              <a:rPr lang="en-US" altLang="en-US"/>
              <a:pPr>
                <a:defRPr/>
              </a:pPr>
              <a:t>‹#›</a:t>
            </a:fld>
            <a:endParaRPr lang="en-US" altLang="en-US"/>
          </a:p>
        </p:txBody>
      </p:sp>
    </p:spTree>
    <p:extLst>
      <p:ext uri="{BB962C8B-B14F-4D97-AF65-F5344CB8AC3E}">
        <p14:creationId xmlns:p14="http://schemas.microsoft.com/office/powerpoint/2010/main" val="1715924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8687028-FAD9-4910-A191-06E926CE8BB6}"/>
              </a:ext>
            </a:extLst>
          </p:cNvPr>
          <p:cNvSpPr>
            <a:spLocks noGrp="1"/>
          </p:cNvSpPr>
          <p:nvPr>
            <p:ph type="dt" sz="half" idx="15"/>
          </p:nvPr>
        </p:nvSpPr>
        <p:spPr/>
        <p:txBody>
          <a:bodyPr/>
          <a:lstStyle>
            <a:lvl1pPr>
              <a:defRPr/>
            </a:lvl1pPr>
          </a:lstStyle>
          <a:p>
            <a:pPr>
              <a:defRPr/>
            </a:pPr>
            <a:fld id="{80B0256E-A3CF-4684-8A38-934790301FE1}" type="datetimeFigureOut">
              <a:rPr lang="en-US" altLang="en-US"/>
              <a:pPr>
                <a:defRPr/>
              </a:pPr>
              <a:t>6/19/20</a:t>
            </a:fld>
            <a:endParaRPr lang="en-US" altLang="en-US"/>
          </a:p>
        </p:txBody>
      </p:sp>
      <p:sp>
        <p:nvSpPr>
          <p:cNvPr id="6" name="Footer Placeholder 4">
            <a:extLst>
              <a:ext uri="{FF2B5EF4-FFF2-40B4-BE49-F238E27FC236}">
                <a16:creationId xmlns:a16="http://schemas.microsoft.com/office/drawing/2014/main" id="{240EF0B9-AADE-4A16-8890-6CB304A8E2F6}"/>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DDCBD7-4887-419A-A0D7-685E46755BFB}"/>
              </a:ext>
            </a:extLst>
          </p:cNvPr>
          <p:cNvSpPr>
            <a:spLocks noGrp="1"/>
          </p:cNvSpPr>
          <p:nvPr>
            <p:ph type="sldNum" sz="quarter" idx="17"/>
          </p:nvPr>
        </p:nvSpPr>
        <p:spPr/>
        <p:txBody>
          <a:bodyPr/>
          <a:lstStyle>
            <a:lvl1pPr>
              <a:defRPr/>
            </a:lvl1pPr>
          </a:lstStyle>
          <a:p>
            <a:pPr>
              <a:defRPr/>
            </a:pPr>
            <a:fld id="{03E48467-563F-41C1-986C-9B3A21036450}" type="slidenum">
              <a:rPr lang="en-US" altLang="en-US"/>
              <a:pPr>
                <a:defRPr/>
              </a:pPr>
              <a:t>‹#›</a:t>
            </a:fld>
            <a:endParaRPr lang="en-US" altLang="en-US"/>
          </a:p>
        </p:txBody>
      </p:sp>
    </p:spTree>
    <p:extLst>
      <p:ext uri="{BB962C8B-B14F-4D97-AF65-F5344CB8AC3E}">
        <p14:creationId xmlns:p14="http://schemas.microsoft.com/office/powerpoint/2010/main" val="328724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C05C439-68B6-4D54-AC90-C4E3505D5E96}"/>
              </a:ext>
            </a:extLst>
          </p:cNvPr>
          <p:cNvSpPr>
            <a:spLocks noGrp="1"/>
          </p:cNvSpPr>
          <p:nvPr>
            <p:ph type="dt" sz="half" idx="15"/>
          </p:nvPr>
        </p:nvSpPr>
        <p:spPr/>
        <p:txBody>
          <a:bodyPr/>
          <a:lstStyle>
            <a:lvl1pPr>
              <a:defRPr/>
            </a:lvl1pPr>
          </a:lstStyle>
          <a:p>
            <a:pPr>
              <a:defRPr/>
            </a:pPr>
            <a:fld id="{89075673-A6AD-4672-AF0E-71C7DDC146B6}" type="datetimeFigureOut">
              <a:rPr lang="en-US" altLang="en-US"/>
              <a:pPr>
                <a:defRPr/>
              </a:pPr>
              <a:t>6/19/20</a:t>
            </a:fld>
            <a:endParaRPr lang="en-US" altLang="en-US"/>
          </a:p>
        </p:txBody>
      </p:sp>
      <p:sp>
        <p:nvSpPr>
          <p:cNvPr id="8" name="Footer Placeholder 4">
            <a:extLst>
              <a:ext uri="{FF2B5EF4-FFF2-40B4-BE49-F238E27FC236}">
                <a16:creationId xmlns:a16="http://schemas.microsoft.com/office/drawing/2014/main" id="{E2780640-8F3C-4B11-912C-16D3241C28E3}"/>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D707DAC-342C-4382-BE80-74323C5D9A60}"/>
              </a:ext>
            </a:extLst>
          </p:cNvPr>
          <p:cNvSpPr>
            <a:spLocks noGrp="1"/>
          </p:cNvSpPr>
          <p:nvPr>
            <p:ph type="sldNum" sz="quarter" idx="17"/>
          </p:nvPr>
        </p:nvSpPr>
        <p:spPr/>
        <p:txBody>
          <a:bodyPr/>
          <a:lstStyle>
            <a:lvl1pPr>
              <a:defRPr/>
            </a:lvl1pPr>
          </a:lstStyle>
          <a:p>
            <a:pPr>
              <a:defRPr/>
            </a:pPr>
            <a:fld id="{8F0EF3A4-ECD5-4116-864D-D7D6309A2C01}" type="slidenum">
              <a:rPr lang="en-US" altLang="en-US"/>
              <a:pPr>
                <a:defRPr/>
              </a:pPr>
              <a:t>‹#›</a:t>
            </a:fld>
            <a:endParaRPr lang="en-US" altLang="en-US"/>
          </a:p>
        </p:txBody>
      </p:sp>
    </p:spTree>
    <p:extLst>
      <p:ext uri="{BB962C8B-B14F-4D97-AF65-F5344CB8AC3E}">
        <p14:creationId xmlns:p14="http://schemas.microsoft.com/office/powerpoint/2010/main" val="194569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BA2D3C-2812-45A7-A42B-54B4DB618CBB}"/>
              </a:ext>
            </a:extLst>
          </p:cNvPr>
          <p:cNvSpPr>
            <a:spLocks noGrp="1"/>
          </p:cNvSpPr>
          <p:nvPr>
            <p:ph type="dt" sz="half" idx="10"/>
          </p:nvPr>
        </p:nvSpPr>
        <p:spPr/>
        <p:txBody>
          <a:bodyPr/>
          <a:lstStyle>
            <a:lvl1pPr>
              <a:defRPr/>
            </a:lvl1pPr>
          </a:lstStyle>
          <a:p>
            <a:pPr>
              <a:defRPr/>
            </a:pPr>
            <a:fld id="{DE718830-D3CD-4A1F-BB93-A5626E68E8C5}" type="datetimeFigureOut">
              <a:rPr lang="en-US" altLang="en-US"/>
              <a:pPr>
                <a:defRPr/>
              </a:pPr>
              <a:t>6/19/20</a:t>
            </a:fld>
            <a:endParaRPr lang="en-US" altLang="en-US"/>
          </a:p>
        </p:txBody>
      </p:sp>
      <p:sp>
        <p:nvSpPr>
          <p:cNvPr id="4" name="Footer Placeholder 4">
            <a:extLst>
              <a:ext uri="{FF2B5EF4-FFF2-40B4-BE49-F238E27FC236}">
                <a16:creationId xmlns:a16="http://schemas.microsoft.com/office/drawing/2014/main" id="{07E64E01-E226-40CC-82CA-4743E3F19D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C641D3F-D0CA-4B15-A6A6-D4D9474B88DB}"/>
              </a:ext>
            </a:extLst>
          </p:cNvPr>
          <p:cNvSpPr>
            <a:spLocks noGrp="1"/>
          </p:cNvSpPr>
          <p:nvPr>
            <p:ph type="sldNum" sz="quarter" idx="12"/>
          </p:nvPr>
        </p:nvSpPr>
        <p:spPr/>
        <p:txBody>
          <a:bodyPr/>
          <a:lstStyle>
            <a:lvl1pPr>
              <a:defRPr/>
            </a:lvl1pPr>
          </a:lstStyle>
          <a:p>
            <a:pPr>
              <a:defRPr/>
            </a:pPr>
            <a:fld id="{050AC01C-C993-49B8-A1C8-5A8C178E359D}" type="slidenum">
              <a:rPr lang="en-US" altLang="en-US"/>
              <a:pPr>
                <a:defRPr/>
              </a:pPr>
              <a:t>‹#›</a:t>
            </a:fld>
            <a:endParaRPr lang="en-US" altLang="en-US"/>
          </a:p>
        </p:txBody>
      </p:sp>
    </p:spTree>
    <p:extLst>
      <p:ext uri="{BB962C8B-B14F-4D97-AF65-F5344CB8AC3E}">
        <p14:creationId xmlns:p14="http://schemas.microsoft.com/office/powerpoint/2010/main" val="1883314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FB096B-8242-4A96-918C-A94914EB683B}"/>
              </a:ext>
            </a:extLst>
          </p:cNvPr>
          <p:cNvSpPr>
            <a:spLocks noGrp="1"/>
          </p:cNvSpPr>
          <p:nvPr>
            <p:ph type="dt" sz="half" idx="10"/>
          </p:nvPr>
        </p:nvSpPr>
        <p:spPr/>
        <p:txBody>
          <a:bodyPr/>
          <a:lstStyle>
            <a:lvl1pPr>
              <a:defRPr/>
            </a:lvl1pPr>
          </a:lstStyle>
          <a:p>
            <a:pPr>
              <a:defRPr/>
            </a:pPr>
            <a:fld id="{914EDBC9-9919-4BD5-B594-5673EFFEA57A}" type="datetimeFigureOut">
              <a:rPr lang="en-US" altLang="en-US"/>
              <a:pPr>
                <a:defRPr/>
              </a:pPr>
              <a:t>6/19/20</a:t>
            </a:fld>
            <a:endParaRPr lang="en-US" altLang="en-US"/>
          </a:p>
        </p:txBody>
      </p:sp>
      <p:sp>
        <p:nvSpPr>
          <p:cNvPr id="3" name="Footer Placeholder 4">
            <a:extLst>
              <a:ext uri="{FF2B5EF4-FFF2-40B4-BE49-F238E27FC236}">
                <a16:creationId xmlns:a16="http://schemas.microsoft.com/office/drawing/2014/main" id="{FBAF7ED3-8CA5-4A7A-8BBB-3A68314E6F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A4B5897-1353-42D7-A1DF-7C63148E5251}"/>
              </a:ext>
            </a:extLst>
          </p:cNvPr>
          <p:cNvSpPr>
            <a:spLocks noGrp="1"/>
          </p:cNvSpPr>
          <p:nvPr>
            <p:ph type="sldNum" sz="quarter" idx="12"/>
          </p:nvPr>
        </p:nvSpPr>
        <p:spPr/>
        <p:txBody>
          <a:bodyPr/>
          <a:lstStyle>
            <a:lvl1pPr>
              <a:defRPr/>
            </a:lvl1pPr>
          </a:lstStyle>
          <a:p>
            <a:pPr>
              <a:defRPr/>
            </a:pPr>
            <a:fld id="{85D1B072-E1B5-4BF5-A0BD-501FABE6FA10}" type="slidenum">
              <a:rPr lang="en-US" altLang="en-US"/>
              <a:pPr>
                <a:defRPr/>
              </a:pPr>
              <a:t>‹#›</a:t>
            </a:fld>
            <a:endParaRPr lang="en-US" altLang="en-US"/>
          </a:p>
        </p:txBody>
      </p:sp>
    </p:spTree>
    <p:extLst>
      <p:ext uri="{BB962C8B-B14F-4D97-AF65-F5344CB8AC3E}">
        <p14:creationId xmlns:p14="http://schemas.microsoft.com/office/powerpoint/2010/main" val="356864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a:extLst>
              <a:ext uri="{FF2B5EF4-FFF2-40B4-BE49-F238E27FC236}">
                <a16:creationId xmlns:a16="http://schemas.microsoft.com/office/drawing/2014/main" id="{8BA5BB2E-1EBD-4FAC-AA8C-67C769206810}"/>
              </a:ext>
            </a:extLst>
          </p:cNvPr>
          <p:cNvGrpSpPr>
            <a:grpSpLocks/>
          </p:cNvGrpSpPr>
          <p:nvPr/>
        </p:nvGrpSpPr>
        <p:grpSpPr bwMode="auto">
          <a:xfrm>
            <a:off x="0" y="0"/>
            <a:ext cx="9144000" cy="6858000"/>
            <a:chOff x="0" y="0"/>
            <a:chExt cx="9144000" cy="6858000"/>
          </a:xfrm>
        </p:grpSpPr>
        <p:grpSp>
          <p:nvGrpSpPr>
            <p:cNvPr id="6" name="Rectangle 15">
              <a:extLst>
                <a:ext uri="{FF2B5EF4-FFF2-40B4-BE49-F238E27FC236}">
                  <a16:creationId xmlns:a16="http://schemas.microsoft.com/office/drawing/2014/main" id="{FC7B10EA-7D78-4C66-9678-D558C174A71D}"/>
                </a:ext>
              </a:extLst>
            </p:cNvPr>
            <p:cNvGrpSpPr>
              <a:grpSpLocks/>
            </p:cNvGrpSpPr>
            <p:nvPr/>
          </p:nvGrpSpPr>
          <p:grpSpPr bwMode="auto">
            <a:xfrm>
              <a:off x="0" y="0"/>
              <a:ext cx="7162800" cy="6858000"/>
              <a:chOff x="0" y="0"/>
              <a:chExt cx="7162800" cy="6858000"/>
            </a:xfrm>
          </p:grpSpPr>
          <p:pic>
            <p:nvPicPr>
              <p:cNvPr id="10" name="Rectangle 15">
                <a:extLst>
                  <a:ext uri="{FF2B5EF4-FFF2-40B4-BE49-F238E27FC236}">
                    <a16:creationId xmlns:a16="http://schemas.microsoft.com/office/drawing/2014/main" id="{E274A8A3-6E03-4862-9E9F-A11FE14BF3A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a:extLst>
                  <a:ext uri="{FF2B5EF4-FFF2-40B4-BE49-F238E27FC236}">
                    <a16:creationId xmlns:a16="http://schemas.microsoft.com/office/drawing/2014/main" id="{1811CF03-997B-4893-9FBE-D37838E22512}"/>
                  </a:ext>
                </a:extLst>
              </p:cNvPr>
              <p:cNvSpPr txBox="1">
                <a:spLocks noChangeArrowheads="1"/>
              </p:cNvSpPr>
              <p:nvPr/>
            </p:nvSpPr>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nvGrpSpPr>
            <p:cNvPr id="7" name="Rectangle 16">
              <a:extLst>
                <a:ext uri="{FF2B5EF4-FFF2-40B4-BE49-F238E27FC236}">
                  <a16:creationId xmlns:a16="http://schemas.microsoft.com/office/drawing/2014/main" id="{1C8CC4A8-F390-4F60-B97F-DA3E57A3E657}"/>
                </a:ext>
              </a:extLst>
            </p:cNvPr>
            <p:cNvGrpSpPr>
              <a:grpSpLocks/>
            </p:cNvGrpSpPr>
            <p:nvPr/>
          </p:nvGrpSpPr>
          <p:grpSpPr bwMode="auto">
            <a:xfrm>
              <a:off x="1130300" y="0"/>
              <a:ext cx="8013700" cy="6858000"/>
              <a:chOff x="1130300" y="0"/>
              <a:chExt cx="8013700" cy="6858000"/>
            </a:xfrm>
          </p:grpSpPr>
          <p:pic>
            <p:nvPicPr>
              <p:cNvPr id="8" name="Rectangle 16">
                <a:extLst>
                  <a:ext uri="{FF2B5EF4-FFF2-40B4-BE49-F238E27FC236}">
                    <a16:creationId xmlns:a16="http://schemas.microsoft.com/office/drawing/2014/main" id="{FB5F0419-2692-453E-B2E5-BB222BB7D7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801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1">
                <a:extLst>
                  <a:ext uri="{FF2B5EF4-FFF2-40B4-BE49-F238E27FC236}">
                    <a16:creationId xmlns:a16="http://schemas.microsoft.com/office/drawing/2014/main" id="{1F119B74-BCAE-463C-BDE6-AF08B0C3F801}"/>
                  </a:ext>
                </a:extLst>
              </p:cNvPr>
              <p:cNvSpPr txBox="1">
                <a:spLocks noChangeArrowheads="1"/>
              </p:cNvSpPr>
              <p:nvPr/>
            </p:nvSpPr>
            <p:spPr bwMode="auto">
              <a:xfrm>
                <a:off x="11430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sp>
        <p:nvSpPr>
          <p:cNvPr id="12" name="Freeform 17">
            <a:extLst>
              <a:ext uri="{FF2B5EF4-FFF2-40B4-BE49-F238E27FC236}">
                <a16:creationId xmlns:a16="http://schemas.microsoft.com/office/drawing/2014/main" id="{D3B062CD-5823-4502-9B77-92FFA899B350}"/>
              </a:ext>
            </a:extLst>
          </p:cNvPr>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740B450F-5DD6-482D-B48D-E31312C81D04}"/>
              </a:ext>
            </a:extLst>
          </p:cNvPr>
          <p:cNvSpPr>
            <a:spLocks noChangeArrowheads="1"/>
          </p:cNvSpPr>
          <p:nvPr/>
        </p:nvSpPr>
        <p:spPr bwMode="auto">
          <a:xfrm rot="60000">
            <a:off x="4468813" y="604838"/>
            <a:ext cx="3789362" cy="5722937"/>
          </a:xfrm>
          <a:prstGeom prst="rect">
            <a:avLst/>
          </a:prstGeom>
          <a:solidFill>
            <a:schemeClr val="bg1"/>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4" name="Rectangle 13">
            <a:extLst>
              <a:ext uri="{FF2B5EF4-FFF2-40B4-BE49-F238E27FC236}">
                <a16:creationId xmlns:a16="http://schemas.microsoft.com/office/drawing/2014/main" id="{C5EC543E-1750-4C4C-9999-16C2CE79156C}"/>
              </a:ext>
            </a:extLst>
          </p:cNvPr>
          <p:cNvSpPr>
            <a:spLocks noChangeArrowheads="1"/>
          </p:cNvSpPr>
          <p:nvPr/>
        </p:nvSpPr>
        <p:spPr bwMode="auto">
          <a:xfrm rot="60000">
            <a:off x="4471988" y="603250"/>
            <a:ext cx="3787775" cy="5722938"/>
          </a:xfrm>
          <a:prstGeom prst="rect">
            <a:avLst/>
          </a:prstGeom>
          <a:blipFill dpi="0" rotWithShape="1">
            <a:blip r:embed="rId4">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5" name="Rectangle 14">
            <a:extLst>
              <a:ext uri="{FF2B5EF4-FFF2-40B4-BE49-F238E27FC236}">
                <a16:creationId xmlns:a16="http://schemas.microsoft.com/office/drawing/2014/main" id="{6B42070C-BD1F-411C-A528-BF2FB915F3E6}"/>
              </a:ext>
            </a:extLst>
          </p:cNvPr>
          <p:cNvSpPr>
            <a:spLocks noChangeArrowheads="1"/>
          </p:cNvSpPr>
          <p:nvPr/>
        </p:nvSpPr>
        <p:spPr bwMode="auto">
          <a:xfrm rot="21540000">
            <a:off x="749300" y="576263"/>
            <a:ext cx="3789363" cy="5722937"/>
          </a:xfrm>
          <a:prstGeom prst="rect">
            <a:avLst/>
          </a:prstGeom>
          <a:solidFill>
            <a:schemeClr val="bg1"/>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6" name="Rectangle 15">
            <a:extLst>
              <a:ext uri="{FF2B5EF4-FFF2-40B4-BE49-F238E27FC236}">
                <a16:creationId xmlns:a16="http://schemas.microsoft.com/office/drawing/2014/main" id="{059C4553-B3CF-45D9-A491-E7555F075F1A}"/>
              </a:ext>
            </a:extLst>
          </p:cNvPr>
          <p:cNvSpPr>
            <a:spLocks noChangeArrowheads="1"/>
          </p:cNvSpPr>
          <p:nvPr/>
        </p:nvSpPr>
        <p:spPr bwMode="auto">
          <a:xfrm rot="21540000">
            <a:off x="749300" y="576263"/>
            <a:ext cx="3789363" cy="5721350"/>
          </a:xfrm>
          <a:prstGeom prst="rect">
            <a:avLst/>
          </a:prstGeom>
          <a:blipFill dpi="0" rotWithShape="1">
            <a:blip r:embed="rId4">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pic>
        <p:nvPicPr>
          <p:cNvPr id="17" name="Picture 2" descr="C:\Users\Administrator\Desktop\Pushpin Dev\Assets\pushpinLeft.png">
            <a:extLst>
              <a:ext uri="{FF2B5EF4-FFF2-40B4-BE49-F238E27FC236}">
                <a16:creationId xmlns:a16="http://schemas.microsoft.com/office/drawing/2014/main" id="{74FD40EF-CA62-483D-BB27-A5A0CBC78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Administrator\Desktop\Pushpin Dev\Assets\pushpinLeft.png">
            <a:extLst>
              <a:ext uri="{FF2B5EF4-FFF2-40B4-BE49-F238E27FC236}">
                <a16:creationId xmlns:a16="http://schemas.microsoft.com/office/drawing/2014/main" id="{2F8107C2-7D2B-4924-87BC-A229F3C31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Date Placeholder 4">
            <a:extLst>
              <a:ext uri="{FF2B5EF4-FFF2-40B4-BE49-F238E27FC236}">
                <a16:creationId xmlns:a16="http://schemas.microsoft.com/office/drawing/2014/main" id="{2996A0BE-4732-4B42-A3BB-2A2532A173B2}"/>
              </a:ext>
            </a:extLst>
          </p:cNvPr>
          <p:cNvSpPr>
            <a:spLocks noGrp="1"/>
          </p:cNvSpPr>
          <p:nvPr>
            <p:ph type="dt" sz="half" idx="10"/>
          </p:nvPr>
        </p:nvSpPr>
        <p:spPr>
          <a:xfrm rot="60000">
            <a:off x="6342063" y="5886450"/>
            <a:ext cx="1212850" cy="365125"/>
          </a:xfrm>
        </p:spPr>
        <p:txBody>
          <a:bodyPr/>
          <a:lstStyle>
            <a:lvl1pPr>
              <a:defRPr/>
            </a:lvl1pPr>
          </a:lstStyle>
          <a:p>
            <a:pPr>
              <a:defRPr/>
            </a:pPr>
            <a:fld id="{D5554594-7CEC-4CAD-8AD9-6F6D45BD65CC}" type="datetimeFigureOut">
              <a:rPr lang="en-US" altLang="en-US"/>
              <a:pPr>
                <a:defRPr/>
              </a:pPr>
              <a:t>6/19/20</a:t>
            </a:fld>
            <a:endParaRPr lang="en-US" altLang="en-US"/>
          </a:p>
        </p:txBody>
      </p:sp>
      <p:sp>
        <p:nvSpPr>
          <p:cNvPr id="20" name="Footer Placeholder 5">
            <a:extLst>
              <a:ext uri="{FF2B5EF4-FFF2-40B4-BE49-F238E27FC236}">
                <a16:creationId xmlns:a16="http://schemas.microsoft.com/office/drawing/2014/main" id="{740E9C02-DBFD-4A12-89CC-AD3D03A48A6C}"/>
              </a:ext>
            </a:extLst>
          </p:cNvPr>
          <p:cNvSpPr>
            <a:spLocks noGrp="1"/>
          </p:cNvSpPr>
          <p:nvPr>
            <p:ph type="ftr" sz="quarter" idx="11"/>
          </p:nvPr>
        </p:nvSpPr>
        <p:spPr>
          <a:xfrm rot="21540000">
            <a:off x="914400" y="5829300"/>
            <a:ext cx="3522663" cy="365125"/>
          </a:xfrm>
        </p:spPr>
        <p:txBody>
          <a:bodyPr/>
          <a:lstStyle>
            <a:lvl1pPr>
              <a:defRPr/>
            </a:lvl1pPr>
          </a:lstStyle>
          <a:p>
            <a:pPr>
              <a:defRPr/>
            </a:pPr>
            <a:endParaRPr lang="en-US"/>
          </a:p>
        </p:txBody>
      </p:sp>
      <p:sp>
        <p:nvSpPr>
          <p:cNvPr id="21" name="Slide Number Placeholder 6">
            <a:extLst>
              <a:ext uri="{FF2B5EF4-FFF2-40B4-BE49-F238E27FC236}">
                <a16:creationId xmlns:a16="http://schemas.microsoft.com/office/drawing/2014/main" id="{48C29C31-AC3A-4C38-9D69-FE66351A816F}"/>
              </a:ext>
            </a:extLst>
          </p:cNvPr>
          <p:cNvSpPr>
            <a:spLocks noGrp="1"/>
          </p:cNvSpPr>
          <p:nvPr>
            <p:ph type="sldNum" sz="quarter" idx="12"/>
          </p:nvPr>
        </p:nvSpPr>
        <p:spPr>
          <a:xfrm rot="60000">
            <a:off x="7558088" y="5897563"/>
            <a:ext cx="554037" cy="365125"/>
          </a:xfrm>
        </p:spPr>
        <p:txBody>
          <a:bodyPr/>
          <a:lstStyle>
            <a:lvl1pPr>
              <a:defRPr/>
            </a:lvl1pPr>
          </a:lstStyle>
          <a:p>
            <a:pPr>
              <a:defRPr/>
            </a:pPr>
            <a:fld id="{70895036-59C0-4D5F-82C3-70C30B3BFFD0}" type="slidenum">
              <a:rPr lang="en-US" altLang="en-US"/>
              <a:pPr>
                <a:defRPr/>
              </a:pPr>
              <a:t>‹#›</a:t>
            </a:fld>
            <a:endParaRPr lang="en-US" altLang="en-US"/>
          </a:p>
        </p:txBody>
      </p:sp>
    </p:spTree>
    <p:extLst>
      <p:ext uri="{BB962C8B-B14F-4D97-AF65-F5344CB8AC3E}">
        <p14:creationId xmlns:p14="http://schemas.microsoft.com/office/powerpoint/2010/main" val="330505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a:extLst>
              <a:ext uri="{FF2B5EF4-FFF2-40B4-BE49-F238E27FC236}">
                <a16:creationId xmlns:a16="http://schemas.microsoft.com/office/drawing/2014/main" id="{EA7A38D5-A062-47B2-BBF3-154D6E227A83}"/>
              </a:ext>
            </a:extLst>
          </p:cNvPr>
          <p:cNvGrpSpPr>
            <a:grpSpLocks/>
          </p:cNvGrpSpPr>
          <p:nvPr/>
        </p:nvGrpSpPr>
        <p:grpSpPr bwMode="auto">
          <a:xfrm>
            <a:off x="0" y="0"/>
            <a:ext cx="9144000" cy="6858000"/>
            <a:chOff x="0" y="0"/>
            <a:chExt cx="9144000" cy="6858000"/>
          </a:xfrm>
        </p:grpSpPr>
        <p:grpSp>
          <p:nvGrpSpPr>
            <p:cNvPr id="6" name="Rectangle 15">
              <a:extLst>
                <a:ext uri="{FF2B5EF4-FFF2-40B4-BE49-F238E27FC236}">
                  <a16:creationId xmlns:a16="http://schemas.microsoft.com/office/drawing/2014/main" id="{FF4E23D3-8434-4CA2-892E-B99FAC99D629}"/>
                </a:ext>
              </a:extLst>
            </p:cNvPr>
            <p:cNvGrpSpPr>
              <a:grpSpLocks/>
            </p:cNvGrpSpPr>
            <p:nvPr/>
          </p:nvGrpSpPr>
          <p:grpSpPr bwMode="auto">
            <a:xfrm>
              <a:off x="0" y="0"/>
              <a:ext cx="7162800" cy="6858000"/>
              <a:chOff x="0" y="0"/>
              <a:chExt cx="7162800" cy="6858000"/>
            </a:xfrm>
          </p:grpSpPr>
          <p:pic>
            <p:nvPicPr>
              <p:cNvPr id="10" name="Rectangle 15">
                <a:extLst>
                  <a:ext uri="{FF2B5EF4-FFF2-40B4-BE49-F238E27FC236}">
                    <a16:creationId xmlns:a16="http://schemas.microsoft.com/office/drawing/2014/main" id="{865404AB-B27D-4FB1-8E82-23BBE30249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8">
                <a:extLst>
                  <a:ext uri="{FF2B5EF4-FFF2-40B4-BE49-F238E27FC236}">
                    <a16:creationId xmlns:a16="http://schemas.microsoft.com/office/drawing/2014/main" id="{55C26B4A-A8B2-454B-BF28-C9280E99EE46}"/>
                  </a:ext>
                </a:extLst>
              </p:cNvPr>
              <p:cNvSpPr txBox="1">
                <a:spLocks noChangeArrowheads="1"/>
              </p:cNvSpPr>
              <p:nvPr/>
            </p:nvSpPr>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nvGrpSpPr>
            <p:cNvPr id="7" name="Rectangle 16">
              <a:extLst>
                <a:ext uri="{FF2B5EF4-FFF2-40B4-BE49-F238E27FC236}">
                  <a16:creationId xmlns:a16="http://schemas.microsoft.com/office/drawing/2014/main" id="{EF5CC9A1-EB87-4B67-AD57-AAB885366D0D}"/>
                </a:ext>
              </a:extLst>
            </p:cNvPr>
            <p:cNvGrpSpPr>
              <a:grpSpLocks/>
            </p:cNvGrpSpPr>
            <p:nvPr/>
          </p:nvGrpSpPr>
          <p:grpSpPr bwMode="auto">
            <a:xfrm>
              <a:off x="1130300" y="0"/>
              <a:ext cx="8013700" cy="6858000"/>
              <a:chOff x="1130300" y="0"/>
              <a:chExt cx="8013700" cy="6858000"/>
            </a:xfrm>
          </p:grpSpPr>
          <p:pic>
            <p:nvPicPr>
              <p:cNvPr id="8" name="Rectangle 16">
                <a:extLst>
                  <a:ext uri="{FF2B5EF4-FFF2-40B4-BE49-F238E27FC236}">
                    <a16:creationId xmlns:a16="http://schemas.microsoft.com/office/drawing/2014/main" id="{69065526-A294-4DFF-8390-2A74A8CAC1E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801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1">
                <a:extLst>
                  <a:ext uri="{FF2B5EF4-FFF2-40B4-BE49-F238E27FC236}">
                    <a16:creationId xmlns:a16="http://schemas.microsoft.com/office/drawing/2014/main" id="{EA2FD4AF-73C5-4DD0-9548-3C7AA37FED2A}"/>
                  </a:ext>
                </a:extLst>
              </p:cNvPr>
              <p:cNvSpPr txBox="1">
                <a:spLocks noChangeArrowheads="1"/>
              </p:cNvSpPr>
              <p:nvPr/>
            </p:nvSpPr>
            <p:spPr bwMode="auto">
              <a:xfrm>
                <a:off x="11430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sp>
        <p:nvSpPr>
          <p:cNvPr id="12" name="Freeform 17">
            <a:extLst>
              <a:ext uri="{FF2B5EF4-FFF2-40B4-BE49-F238E27FC236}">
                <a16:creationId xmlns:a16="http://schemas.microsoft.com/office/drawing/2014/main" id="{476D44AD-95C8-46CB-B670-77B70CEE1973}"/>
              </a:ext>
            </a:extLst>
          </p:cNvPr>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81542F74-7626-4A38-97E5-ED49BFAB5951}"/>
              </a:ext>
            </a:extLst>
          </p:cNvPr>
          <p:cNvSpPr>
            <a:spLocks noChangeArrowheads="1"/>
          </p:cNvSpPr>
          <p:nvPr/>
        </p:nvSpPr>
        <p:spPr bwMode="auto">
          <a:xfrm rot="21540000">
            <a:off x="749300" y="576263"/>
            <a:ext cx="3789363" cy="5722937"/>
          </a:xfrm>
          <a:prstGeom prst="rect">
            <a:avLst/>
          </a:prstGeom>
          <a:solidFill>
            <a:schemeClr val="bg1"/>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4" name="Rectangle 13">
            <a:extLst>
              <a:ext uri="{FF2B5EF4-FFF2-40B4-BE49-F238E27FC236}">
                <a16:creationId xmlns:a16="http://schemas.microsoft.com/office/drawing/2014/main" id="{CA83D6B8-4702-4CB9-9A46-8C443349D808}"/>
              </a:ext>
            </a:extLst>
          </p:cNvPr>
          <p:cNvSpPr>
            <a:spLocks noChangeArrowheads="1"/>
          </p:cNvSpPr>
          <p:nvPr/>
        </p:nvSpPr>
        <p:spPr bwMode="auto">
          <a:xfrm rot="21540000">
            <a:off x="744538" y="576263"/>
            <a:ext cx="3789362" cy="5721350"/>
          </a:xfrm>
          <a:prstGeom prst="rect">
            <a:avLst/>
          </a:prstGeom>
          <a:blipFill dpi="0" rotWithShape="1">
            <a:blip r:embed="rId4">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5" name="Rectangle 14">
            <a:extLst>
              <a:ext uri="{FF2B5EF4-FFF2-40B4-BE49-F238E27FC236}">
                <a16:creationId xmlns:a16="http://schemas.microsoft.com/office/drawing/2014/main" id="{6B37D5FD-3D85-4798-BF71-4A995B2F46D4}"/>
              </a:ext>
            </a:extLst>
          </p:cNvPr>
          <p:cNvSpPr>
            <a:spLocks noChangeArrowheads="1"/>
          </p:cNvSpPr>
          <p:nvPr/>
        </p:nvSpPr>
        <p:spPr bwMode="auto">
          <a:xfrm rot="60000">
            <a:off x="4468813" y="604838"/>
            <a:ext cx="3789362" cy="5722937"/>
          </a:xfrm>
          <a:prstGeom prst="rect">
            <a:avLst/>
          </a:prstGeom>
          <a:solidFill>
            <a:schemeClr val="bg1"/>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6" name="Rectangle 15">
            <a:extLst>
              <a:ext uri="{FF2B5EF4-FFF2-40B4-BE49-F238E27FC236}">
                <a16:creationId xmlns:a16="http://schemas.microsoft.com/office/drawing/2014/main" id="{CED80271-9296-425B-BE8A-D2A440FE1F35}"/>
              </a:ext>
            </a:extLst>
          </p:cNvPr>
          <p:cNvSpPr>
            <a:spLocks noChangeArrowheads="1"/>
          </p:cNvSpPr>
          <p:nvPr/>
        </p:nvSpPr>
        <p:spPr bwMode="auto">
          <a:xfrm rot="60000">
            <a:off x="4464050" y="603250"/>
            <a:ext cx="3789363" cy="5722938"/>
          </a:xfrm>
          <a:prstGeom prst="rect">
            <a:avLst/>
          </a:prstGeom>
          <a:blipFill dpi="0" rotWithShape="1">
            <a:blip r:embed="rId4">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pic>
        <p:nvPicPr>
          <p:cNvPr id="17" name="Picture 2" descr="C:\Users\Administrator\Desktop\Pushpin Dev\Assets\pushpinLeft.png">
            <a:extLst>
              <a:ext uri="{FF2B5EF4-FFF2-40B4-BE49-F238E27FC236}">
                <a16:creationId xmlns:a16="http://schemas.microsoft.com/office/drawing/2014/main" id="{51200FFA-CBAE-4942-88FA-CFF8BEE26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Administrator\Desktop\Pushpin Dev\Assets\pushpinLeft.png">
            <a:extLst>
              <a:ext uri="{FF2B5EF4-FFF2-40B4-BE49-F238E27FC236}">
                <a16:creationId xmlns:a16="http://schemas.microsoft.com/office/drawing/2014/main" id="{EAF15EB2-844A-4876-8D5B-63E1AEA18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9" name="Date Placeholder 4">
            <a:extLst>
              <a:ext uri="{FF2B5EF4-FFF2-40B4-BE49-F238E27FC236}">
                <a16:creationId xmlns:a16="http://schemas.microsoft.com/office/drawing/2014/main" id="{3E0A2928-632E-4FD2-B517-4FE0FABCA98C}"/>
              </a:ext>
            </a:extLst>
          </p:cNvPr>
          <p:cNvSpPr>
            <a:spLocks noGrp="1"/>
          </p:cNvSpPr>
          <p:nvPr>
            <p:ph type="dt" sz="half" idx="10"/>
          </p:nvPr>
        </p:nvSpPr>
        <p:spPr>
          <a:xfrm rot="60000">
            <a:off x="6345238" y="5888038"/>
            <a:ext cx="1214437" cy="365125"/>
          </a:xfrm>
        </p:spPr>
        <p:txBody>
          <a:bodyPr/>
          <a:lstStyle>
            <a:lvl1pPr>
              <a:defRPr/>
            </a:lvl1pPr>
          </a:lstStyle>
          <a:p>
            <a:pPr>
              <a:defRPr/>
            </a:pPr>
            <a:fld id="{15065125-7ED3-46E4-9F1D-50ED16C8E17D}" type="datetimeFigureOut">
              <a:rPr lang="en-US" altLang="en-US"/>
              <a:pPr>
                <a:defRPr/>
              </a:pPr>
              <a:t>6/19/20</a:t>
            </a:fld>
            <a:endParaRPr lang="en-US" altLang="en-US"/>
          </a:p>
        </p:txBody>
      </p:sp>
      <p:sp>
        <p:nvSpPr>
          <p:cNvPr id="20" name="Footer Placeholder 5">
            <a:extLst>
              <a:ext uri="{FF2B5EF4-FFF2-40B4-BE49-F238E27FC236}">
                <a16:creationId xmlns:a16="http://schemas.microsoft.com/office/drawing/2014/main" id="{20E7FE88-C85A-4590-B410-6B61CFCD3A30}"/>
              </a:ext>
            </a:extLst>
          </p:cNvPr>
          <p:cNvSpPr>
            <a:spLocks noGrp="1"/>
          </p:cNvSpPr>
          <p:nvPr>
            <p:ph type="ftr" sz="quarter" idx="11"/>
          </p:nvPr>
        </p:nvSpPr>
        <p:spPr>
          <a:xfrm rot="21540000">
            <a:off x="914400" y="5830888"/>
            <a:ext cx="3319463" cy="365125"/>
          </a:xfrm>
        </p:spPr>
        <p:txBody>
          <a:bodyPr/>
          <a:lstStyle>
            <a:lvl1pPr>
              <a:defRPr/>
            </a:lvl1pPr>
          </a:lstStyle>
          <a:p>
            <a:pPr>
              <a:defRPr/>
            </a:pPr>
            <a:endParaRPr lang="en-US"/>
          </a:p>
        </p:txBody>
      </p:sp>
      <p:sp>
        <p:nvSpPr>
          <p:cNvPr id="21" name="Slide Number Placeholder 6">
            <a:extLst>
              <a:ext uri="{FF2B5EF4-FFF2-40B4-BE49-F238E27FC236}">
                <a16:creationId xmlns:a16="http://schemas.microsoft.com/office/drawing/2014/main" id="{B531A225-3B32-45EC-8FA2-82EE4ECB4C5B}"/>
              </a:ext>
            </a:extLst>
          </p:cNvPr>
          <p:cNvSpPr>
            <a:spLocks noGrp="1"/>
          </p:cNvSpPr>
          <p:nvPr>
            <p:ph type="sldNum" sz="quarter" idx="12"/>
          </p:nvPr>
        </p:nvSpPr>
        <p:spPr>
          <a:xfrm rot="60000">
            <a:off x="7562850" y="5900738"/>
            <a:ext cx="554038" cy="365125"/>
          </a:xfrm>
        </p:spPr>
        <p:txBody>
          <a:bodyPr/>
          <a:lstStyle>
            <a:lvl1pPr>
              <a:defRPr/>
            </a:lvl1pPr>
          </a:lstStyle>
          <a:p>
            <a:pPr>
              <a:defRPr/>
            </a:pPr>
            <a:fld id="{259A826F-12C8-4151-91D0-53490C6B14E5}" type="slidenum">
              <a:rPr lang="en-US" altLang="en-US"/>
              <a:pPr>
                <a:defRPr/>
              </a:pPr>
              <a:t>‹#›</a:t>
            </a:fld>
            <a:endParaRPr lang="en-US" altLang="en-US"/>
          </a:p>
        </p:txBody>
      </p:sp>
    </p:spTree>
    <p:extLst>
      <p:ext uri="{BB962C8B-B14F-4D97-AF65-F5344CB8AC3E}">
        <p14:creationId xmlns:p14="http://schemas.microsoft.com/office/powerpoint/2010/main" val="4282650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EB43E664-9741-46D6-B278-80DF9610EF38}"/>
              </a:ext>
            </a:extLst>
          </p:cNvPr>
          <p:cNvGrpSpPr>
            <a:grpSpLocks/>
          </p:cNvGrpSpPr>
          <p:nvPr/>
        </p:nvGrpSpPr>
        <p:grpSpPr bwMode="auto">
          <a:xfrm>
            <a:off x="0" y="0"/>
            <a:ext cx="9144000" cy="6858000"/>
            <a:chOff x="0" y="0"/>
            <a:chExt cx="9144000" cy="6858000"/>
          </a:xfrm>
        </p:grpSpPr>
        <p:grpSp>
          <p:nvGrpSpPr>
            <p:cNvPr id="8" name="Rectangle 7">
              <a:extLst>
                <a:ext uri="{FF2B5EF4-FFF2-40B4-BE49-F238E27FC236}">
                  <a16:creationId xmlns:a16="http://schemas.microsoft.com/office/drawing/2014/main" id="{E290146A-7DB3-48E0-91E9-8518FD51C422}"/>
                </a:ext>
              </a:extLst>
            </p:cNvPr>
            <p:cNvGrpSpPr>
              <a:grpSpLocks/>
            </p:cNvGrpSpPr>
            <p:nvPr/>
          </p:nvGrpSpPr>
          <p:grpSpPr bwMode="auto">
            <a:xfrm>
              <a:off x="0" y="0"/>
              <a:ext cx="7162800" cy="6858000"/>
              <a:chOff x="0" y="0"/>
              <a:chExt cx="7162800" cy="6858000"/>
            </a:xfrm>
          </p:grpSpPr>
          <p:pic>
            <p:nvPicPr>
              <p:cNvPr id="1039" name="Rectangle 7">
                <a:extLst>
                  <a:ext uri="{FF2B5EF4-FFF2-40B4-BE49-F238E27FC236}">
                    <a16:creationId xmlns:a16="http://schemas.microsoft.com/office/drawing/2014/main" id="{54117A01-CAA1-45A6-AD76-DA642218E902}"/>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0" name="Text Box 16">
                <a:extLst>
                  <a:ext uri="{FF2B5EF4-FFF2-40B4-BE49-F238E27FC236}">
                    <a16:creationId xmlns:a16="http://schemas.microsoft.com/office/drawing/2014/main" id="{9F4CDF07-318A-4BA1-A8B4-F6A873841073}"/>
                  </a:ext>
                </a:extLst>
              </p:cNvPr>
              <p:cNvSpPr txBox="1">
                <a:spLocks noChangeArrowheads="1"/>
              </p:cNvSpPr>
              <p:nvPr/>
            </p:nvSpPr>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nvGrpSpPr>
            <p:cNvPr id="9" name="Rectangle 8">
              <a:extLst>
                <a:ext uri="{FF2B5EF4-FFF2-40B4-BE49-F238E27FC236}">
                  <a16:creationId xmlns:a16="http://schemas.microsoft.com/office/drawing/2014/main" id="{5EAB7783-AF6E-43DD-B97B-3FC443360C39}"/>
                </a:ext>
              </a:extLst>
            </p:cNvPr>
            <p:cNvGrpSpPr>
              <a:grpSpLocks/>
            </p:cNvGrpSpPr>
            <p:nvPr/>
          </p:nvGrpSpPr>
          <p:grpSpPr bwMode="auto">
            <a:xfrm>
              <a:off x="1130300" y="0"/>
              <a:ext cx="8013700" cy="6858000"/>
              <a:chOff x="1130300" y="0"/>
              <a:chExt cx="8013700" cy="6858000"/>
            </a:xfrm>
          </p:grpSpPr>
          <p:pic>
            <p:nvPicPr>
              <p:cNvPr id="1042" name="Rectangle 8">
                <a:extLst>
                  <a:ext uri="{FF2B5EF4-FFF2-40B4-BE49-F238E27FC236}">
                    <a16:creationId xmlns:a16="http://schemas.microsoft.com/office/drawing/2014/main" id="{39245300-1B7F-4691-9220-3A6B3B1791DC}"/>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0300" y="0"/>
                <a:ext cx="8013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 Box 19">
                <a:extLst>
                  <a:ext uri="{FF2B5EF4-FFF2-40B4-BE49-F238E27FC236}">
                    <a16:creationId xmlns:a16="http://schemas.microsoft.com/office/drawing/2014/main" id="{5C7EB1BA-A826-4708-AC7B-09D3C12909CE}"/>
                  </a:ext>
                </a:extLst>
              </p:cNvPr>
              <p:cNvSpPr txBox="1">
                <a:spLocks noChangeArrowheads="1"/>
              </p:cNvSpPr>
              <p:nvPr/>
            </p:nvSpPr>
            <p:spPr bwMode="auto">
              <a:xfrm>
                <a:off x="114300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latin typeface="Franklin Gothic Book" panose="020B0503020102020204" pitchFamily="34" charset="0"/>
                </a:endParaRPr>
              </a:p>
            </p:txBody>
          </p:sp>
        </p:grpSp>
      </p:grpSp>
      <p:sp>
        <p:nvSpPr>
          <p:cNvPr id="10" name="Freeform 9">
            <a:extLst>
              <a:ext uri="{FF2B5EF4-FFF2-40B4-BE49-F238E27FC236}">
                <a16:creationId xmlns:a16="http://schemas.microsoft.com/office/drawing/2014/main" id="{693023FC-146D-489D-AC5D-7C6717381053}"/>
              </a:ext>
            </a:extLst>
          </p:cNvPr>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976A2FD0-29BA-4FCC-87CA-DAA0934F1665}"/>
              </a:ext>
            </a:extLst>
          </p:cNvPr>
          <p:cNvSpPr>
            <a:spLocks noChangeArrowheads="1"/>
          </p:cNvSpPr>
          <p:nvPr/>
        </p:nvSpPr>
        <p:spPr bwMode="auto">
          <a:xfrm>
            <a:off x="731838" y="574675"/>
            <a:ext cx="7696200" cy="5715000"/>
          </a:xfrm>
          <a:prstGeom prst="rect">
            <a:avLst/>
          </a:prstGeom>
          <a:solidFill>
            <a:srgbClr val="FFFFFF"/>
          </a:solid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sp>
        <p:nvSpPr>
          <p:cNvPr id="12" name="Rectangle 11">
            <a:extLst>
              <a:ext uri="{FF2B5EF4-FFF2-40B4-BE49-F238E27FC236}">
                <a16:creationId xmlns:a16="http://schemas.microsoft.com/office/drawing/2014/main" id="{A57F67DF-C6A8-4790-8015-C28202CC69AE}"/>
              </a:ext>
            </a:extLst>
          </p:cNvPr>
          <p:cNvSpPr>
            <a:spLocks noChangeArrowheads="1"/>
          </p:cNvSpPr>
          <p:nvPr/>
        </p:nvSpPr>
        <p:spPr bwMode="auto">
          <a:xfrm>
            <a:off x="731838" y="576263"/>
            <a:ext cx="7696200" cy="5715000"/>
          </a:xfrm>
          <a:prstGeom prst="rect">
            <a:avLst/>
          </a:prstGeom>
          <a:blipFill dpi="0" rotWithShape="1">
            <a:blip r:embed="rId16">
              <a:lum contrast="12000"/>
              <a:grayscl/>
              <a:alphaModFix amt="20000"/>
            </a:blip>
            <a:srcRect/>
            <a:tile tx="0" ty="0" sx="100000" sy="100000" flip="none" algn="tl"/>
          </a:blipFill>
          <a:ln>
            <a:noFill/>
          </a:ln>
          <a:effectLst>
            <a:outerShdw blurRad="63500" dist="50800" dir="5400000" algn="t" rotWithShape="0">
              <a:srgbClr val="000000">
                <a:alpha val="20000"/>
              </a:srgbClr>
            </a:outerShdw>
          </a:effectLst>
        </p:spPr>
        <p:txBody>
          <a:bodyPr anchor="ctr"/>
          <a:lstStyle/>
          <a:p>
            <a:pPr algn="ctr" eaLnBrk="1" fontAlgn="auto" hangingPunct="1">
              <a:spcBef>
                <a:spcPts val="0"/>
              </a:spcBef>
              <a:spcAft>
                <a:spcPts val="0"/>
              </a:spcAft>
              <a:defRPr/>
            </a:pPr>
            <a:endParaRPr lang="en-US">
              <a:solidFill>
                <a:schemeClr val="lt1"/>
              </a:solidFill>
              <a:latin typeface="+mn-lt"/>
              <a:ea typeface="+mn-ea"/>
            </a:endParaRPr>
          </a:p>
        </p:txBody>
      </p:sp>
      <p:pic>
        <p:nvPicPr>
          <p:cNvPr id="1032" name="Picture 2" descr="C:\Users\Administrator\Desktop\Pushpin Dev\Assets\pushpinLeft.png">
            <a:extLst>
              <a:ext uri="{FF2B5EF4-FFF2-40B4-BE49-F238E27FC236}">
                <a16:creationId xmlns:a16="http://schemas.microsoft.com/office/drawing/2014/main" id="{F735E422-BD53-4284-82D5-BE29B315A2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C:\Users\Administrator\Desktop\Pushpin Dev\Assets\pushpinLeft.png">
            <a:extLst>
              <a:ext uri="{FF2B5EF4-FFF2-40B4-BE49-F238E27FC236}">
                <a16:creationId xmlns:a16="http://schemas.microsoft.com/office/drawing/2014/main" id="{D8064322-67C4-4D1A-9248-4DA2AAF1F7A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a:extLst>
              <a:ext uri="{FF2B5EF4-FFF2-40B4-BE49-F238E27FC236}">
                <a16:creationId xmlns:a16="http://schemas.microsoft.com/office/drawing/2014/main" id="{095DCC25-03F0-44EC-BAFC-3ACD5DF8D11D}"/>
              </a:ext>
            </a:extLst>
          </p:cNvPr>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5" name="Text Placeholder 2">
            <a:extLst>
              <a:ext uri="{FF2B5EF4-FFF2-40B4-BE49-F238E27FC236}">
                <a16:creationId xmlns:a16="http://schemas.microsoft.com/office/drawing/2014/main" id="{B9235784-9389-4944-8214-85798FA1634B}"/>
              </a:ext>
            </a:extLst>
          </p:cNvPr>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DA6CBA2-6CFA-49CD-AEF0-C2E303875BA9}"/>
              </a:ext>
            </a:extLst>
          </p:cNvPr>
          <p:cNvSpPr>
            <a:spLocks noGrp="1"/>
          </p:cNvSpPr>
          <p:nvPr>
            <p:ph type="dt" sz="half" idx="2"/>
          </p:nvPr>
        </p:nvSpPr>
        <p:spPr>
          <a:xfrm>
            <a:off x="6454775" y="5808663"/>
            <a:ext cx="12128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tx2"/>
                </a:solidFill>
                <a:latin typeface="Rage Italic" panose="020F0502020204030204" pitchFamily="34" charset="0"/>
              </a:defRPr>
            </a:lvl1pPr>
          </a:lstStyle>
          <a:p>
            <a:pPr>
              <a:defRPr/>
            </a:pPr>
            <a:fld id="{E6EE9F29-B3E8-4F17-B8E6-6EAD1E53D0C9}" type="datetimeFigureOut">
              <a:rPr lang="en-US" altLang="en-US"/>
              <a:pPr>
                <a:defRPr/>
              </a:pPr>
              <a:t>6/19/20</a:t>
            </a:fld>
            <a:endParaRPr lang="en-US" altLang="en-US"/>
          </a:p>
        </p:txBody>
      </p:sp>
      <p:sp>
        <p:nvSpPr>
          <p:cNvPr id="5" name="Footer Placeholder 4">
            <a:extLst>
              <a:ext uri="{FF2B5EF4-FFF2-40B4-BE49-F238E27FC236}">
                <a16:creationId xmlns:a16="http://schemas.microsoft.com/office/drawing/2014/main" id="{BB0BC04A-5F5B-4F77-BE5B-7B7D5568E801}"/>
              </a:ext>
            </a:extLst>
          </p:cNvPr>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eaLnBrk="1" fontAlgn="auto" hangingPunct="1">
              <a:spcBef>
                <a:spcPts val="0"/>
              </a:spcBef>
              <a:spcAft>
                <a:spcPts val="0"/>
              </a:spcAft>
              <a:defRPr sz="1400">
                <a:solidFill>
                  <a:schemeClr val="tx2"/>
                </a:solidFill>
                <a:latin typeface="Rage Italic" pitchFamily="66"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E901A6C-7625-4B60-A982-134BBE6E7CDC}"/>
              </a:ext>
            </a:extLst>
          </p:cNvPr>
          <p:cNvSpPr>
            <a:spLocks noGrp="1"/>
          </p:cNvSpPr>
          <p:nvPr>
            <p:ph type="sldNum" sz="quarter" idx="4"/>
          </p:nvPr>
        </p:nvSpPr>
        <p:spPr>
          <a:xfrm>
            <a:off x="7670800" y="5808663"/>
            <a:ext cx="55403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tx2"/>
                </a:solidFill>
                <a:latin typeface="Rage Italic" panose="020F0502020204030204" pitchFamily="34" charset="0"/>
              </a:defRPr>
            </a:lvl1pPr>
          </a:lstStyle>
          <a:p>
            <a:pPr>
              <a:defRPr/>
            </a:pPr>
            <a:fld id="{B8FA2BA7-CDE3-46DD-A2EE-786FF7D07C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7" r:id="rId1"/>
    <p:sldLayoutId id="2147484059" r:id="rId2"/>
    <p:sldLayoutId id="2147484060" r:id="rId3"/>
    <p:sldLayoutId id="2147484061" r:id="rId4"/>
    <p:sldLayoutId id="2147484062" r:id="rId5"/>
    <p:sldLayoutId id="2147484063" r:id="rId6"/>
    <p:sldLayoutId id="2147484064" r:id="rId7"/>
    <p:sldLayoutId id="2147484068" r:id="rId8"/>
    <p:sldLayoutId id="2147484069" r:id="rId9"/>
    <p:sldLayoutId id="2147484065" r:id="rId10"/>
    <p:sldLayoutId id="214748406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onstant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onstant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onstant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onstantia" pitchFamily="18" charset="0"/>
          <a:ea typeface="ＭＳ Ｐゴシック" charset="0"/>
          <a:cs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400" kern="1200">
          <a:solidFill>
            <a:schemeClr val="tx1"/>
          </a:solidFill>
          <a:latin typeface="+mn-lt"/>
          <a:ea typeface="ＭＳ Ｐゴシック" charset="0"/>
          <a:cs typeface="ＭＳ Ｐゴシック" charset="0"/>
        </a:defRPr>
      </a:lvl1pPr>
      <a:lvl2pPr marL="639763" indent="-273050" algn="l" rtl="0" eaLnBrk="0" fontAlgn="base" hangingPunct="0">
        <a:spcBef>
          <a:spcPct val="20000"/>
        </a:spcBef>
        <a:spcAft>
          <a:spcPct val="0"/>
        </a:spcAft>
        <a:buClr>
          <a:schemeClr val="accent2"/>
        </a:buClr>
        <a:buSzPct val="85000"/>
        <a:buFont typeface="Brush Script MT" panose="03060802040406070304" pitchFamily="66" charset="0"/>
        <a:buChar char="O"/>
        <a:defRPr sz="2200" kern="1200">
          <a:solidFill>
            <a:schemeClr val="tx1"/>
          </a:solidFill>
          <a:latin typeface="+mn-lt"/>
          <a:ea typeface="ＭＳ Ｐゴシック" charset="0"/>
          <a:cs typeface="+mn-cs"/>
        </a:defRPr>
      </a:lvl2pPr>
      <a:lvl3pPr marL="91440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2000" kern="1200">
          <a:solidFill>
            <a:schemeClr val="tx1"/>
          </a:solidFill>
          <a:latin typeface="+mn-lt"/>
          <a:ea typeface="ＭＳ Ｐゴシック" charset="0"/>
          <a:cs typeface="+mn-cs"/>
        </a:defRPr>
      </a:lvl3pPr>
      <a:lvl4pPr marL="1279525"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2000" kern="1200">
          <a:solidFill>
            <a:schemeClr val="tx1"/>
          </a:solidFill>
          <a:latin typeface="+mn-lt"/>
          <a:ea typeface="ＭＳ Ｐゴシック" charset="0"/>
          <a:cs typeface="+mn-cs"/>
        </a:defRPr>
      </a:lvl4pPr>
      <a:lvl5pPr marL="1644650" indent="-228600" algn="l" rtl="0" eaLnBrk="0" fontAlgn="base" hangingPunct="0">
        <a:spcBef>
          <a:spcPct val="20000"/>
        </a:spcBef>
        <a:spcAft>
          <a:spcPct val="0"/>
        </a:spcAft>
        <a:buClr>
          <a:schemeClr val="accent2"/>
        </a:buClr>
        <a:buSzPct val="85000"/>
        <a:buFont typeface="Brush Script MT" panose="03060802040406070304" pitchFamily="66" charset="0"/>
        <a:buChar char="O"/>
        <a:defRPr sz="1600" kern="1200">
          <a:solidFill>
            <a:schemeClr val="tx1"/>
          </a:solidFill>
          <a:latin typeface="+mn-lt"/>
          <a:ea typeface="ＭＳ Ｐゴシック" charset="0"/>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customXml" Target="../ink/ink2.xml"/><Relationship Id="rId4" Type="http://schemas.openxmlformats.org/officeDocument/2006/relationships/image" Target="../media/image120.png"/></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140C10A-B683-4EC2-85CD-CBD2728CE899}"/>
              </a:ext>
            </a:extLst>
          </p:cNvPr>
          <p:cNvSpPr>
            <a:spLocks noGrp="1"/>
          </p:cNvSpPr>
          <p:nvPr>
            <p:ph type="ctrTitle"/>
          </p:nvPr>
        </p:nvSpPr>
        <p:spPr>
          <a:xfrm>
            <a:off x="2003425" y="1447800"/>
            <a:ext cx="5722938" cy="2174875"/>
          </a:xfrm>
        </p:spPr>
        <p:txBody>
          <a:bodyPr>
            <a:normAutofit fontScale="90000"/>
          </a:bodyPr>
          <a:lstStyle/>
          <a:p>
            <a:pPr algn="l" eaLnBrk="1" hangingPunct="1">
              <a:defRPr/>
            </a:pPr>
            <a:r>
              <a:rPr lang="en-US" b="1" dirty="0">
                <a:latin typeface="Arial" charset="0"/>
                <a:cs typeface="Arial" charset="0"/>
              </a:rPr>
              <a:t>ACHIEVEMENT AWARD COMMITTEE </a:t>
            </a:r>
          </a:p>
        </p:txBody>
      </p:sp>
      <p:sp>
        <p:nvSpPr>
          <p:cNvPr id="3" name="Subtitle 2">
            <a:extLst>
              <a:ext uri="{FF2B5EF4-FFF2-40B4-BE49-F238E27FC236}">
                <a16:creationId xmlns:a16="http://schemas.microsoft.com/office/drawing/2014/main" id="{ECD39B71-86D8-401C-B855-417B45AE55E9}"/>
              </a:ext>
            </a:extLst>
          </p:cNvPr>
          <p:cNvSpPr>
            <a:spLocks noGrp="1"/>
          </p:cNvSpPr>
          <p:nvPr>
            <p:ph type="subTitle" idx="1"/>
          </p:nvPr>
        </p:nvSpPr>
        <p:spPr>
          <a:xfrm>
            <a:off x="1258888" y="3335338"/>
            <a:ext cx="6705600" cy="1524000"/>
          </a:xfrm>
        </p:spPr>
        <p:txBody>
          <a:bodyPr rtlCol="0">
            <a:normAutofit/>
          </a:bodyPr>
          <a:lstStyle/>
          <a:p>
            <a:pPr eaLnBrk="1" hangingPunct="1">
              <a:defRPr/>
            </a:pPr>
            <a:endParaRPr lang="en-US" b="1" dirty="0">
              <a:solidFill>
                <a:srgbClr val="CF3B13"/>
              </a:solidFill>
              <a:latin typeface="Arial" charset="0"/>
              <a:ea typeface="+mn-ea"/>
              <a:cs typeface="Arial" charset="0"/>
            </a:endParaRPr>
          </a:p>
          <a:p>
            <a:pPr algn="l" eaLnBrk="1" hangingPunct="1">
              <a:defRPr/>
            </a:pPr>
            <a:r>
              <a:rPr lang="en-US" b="1" dirty="0">
                <a:solidFill>
                  <a:srgbClr val="D31543"/>
                </a:solidFill>
                <a:latin typeface="Arial" charset="0"/>
                <a:ea typeface="+mn-ea"/>
                <a:cs typeface="Arial" charset="0"/>
              </a:rPr>
              <a:t>         Texas State Organization  </a:t>
            </a:r>
          </a:p>
          <a:p>
            <a:pPr eaLnBrk="1" hangingPunct="1">
              <a:defRPr/>
            </a:pPr>
            <a:r>
              <a:rPr lang="en-US" sz="1800" b="1" dirty="0">
                <a:solidFill>
                  <a:srgbClr val="D31543"/>
                </a:solidFill>
                <a:latin typeface="Arial" charset="0"/>
                <a:ea typeface="+mn-ea"/>
                <a:cs typeface="Arial" charset="0"/>
              </a:rPr>
              <a:t>The Delta Kappa Gamma Society International</a:t>
            </a:r>
          </a:p>
          <a:p>
            <a:pPr eaLnBrk="1" fontAlgn="auto" hangingPunct="1">
              <a:spcAft>
                <a:spcPts val="0"/>
              </a:spcAft>
              <a:defRPr/>
            </a:pPr>
            <a:endParaRPr lang="en-US" dirty="0">
              <a:latin typeface="Times New Roman" panose="02020603050405020304" pitchFamily="18" charset="0"/>
              <a:ea typeface="+mn-ea"/>
              <a:cs typeface="Times New Roman" panose="02020603050405020304" pitchFamily="18" charset="0"/>
            </a:endParaRPr>
          </a:p>
        </p:txBody>
      </p:sp>
      <p:pic>
        <p:nvPicPr>
          <p:cNvPr id="15363" name="Picture 1">
            <a:extLst>
              <a:ext uri="{FF2B5EF4-FFF2-40B4-BE49-F238E27FC236}">
                <a16:creationId xmlns:a16="http://schemas.microsoft.com/office/drawing/2014/main" id="{B389ABD7-06F0-4BC1-A311-69426C630C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46163"/>
            <a:ext cx="919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a:extLst>
              <a:ext uri="{FF2B5EF4-FFF2-40B4-BE49-F238E27FC236}">
                <a16:creationId xmlns:a16="http://schemas.microsoft.com/office/drawing/2014/main" id="{A699D337-1224-4CEB-8D3F-EC08A42CD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425" y="47244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AB067241-7425-4917-87D7-7139AB1B152B}"/>
              </a:ext>
            </a:extLst>
          </p:cNvPr>
          <p:cNvSpPr>
            <a:spLocks noGrp="1"/>
          </p:cNvSpPr>
          <p:nvPr>
            <p:ph type="title"/>
          </p:nvPr>
        </p:nvSpPr>
        <p:spPr>
          <a:xfrm>
            <a:off x="914400" y="762000"/>
            <a:ext cx="7297738" cy="1201738"/>
          </a:xfrm>
        </p:spPr>
        <p:txBody>
          <a:bodyPr/>
          <a:lstStyle/>
          <a:p>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State Level Leadership Roles</a:t>
            </a:r>
          </a:p>
        </p:txBody>
      </p:sp>
      <p:sp>
        <p:nvSpPr>
          <p:cNvPr id="3" name="Content Placeholder 2">
            <a:extLst>
              <a:ext uri="{FF2B5EF4-FFF2-40B4-BE49-F238E27FC236}">
                <a16:creationId xmlns:a16="http://schemas.microsoft.com/office/drawing/2014/main" id="{40CB305D-3B0C-4C00-BF34-E4A62CEA6C07}"/>
              </a:ext>
            </a:extLst>
          </p:cNvPr>
          <p:cNvSpPr>
            <a:spLocks noGrp="1"/>
          </p:cNvSpPr>
          <p:nvPr>
            <p:ph idx="1"/>
          </p:nvPr>
        </p:nvSpPr>
        <p:spPr>
          <a:xfrm>
            <a:off x="1219200" y="1828800"/>
            <a:ext cx="7086600" cy="3603625"/>
          </a:xfrm>
        </p:spPr>
        <p:txBody>
          <a:bodyPr/>
          <a:lstStyle/>
          <a:p>
            <a:pPr>
              <a:lnSpc>
                <a:spcPct val="150000"/>
              </a:lnSpc>
              <a:buClr>
                <a:srgbClr val="D53354"/>
              </a:buClr>
              <a:buSzPct val="100000"/>
              <a:buFont typeface="Wingdings" panose="05000000000000000000" pitchFamily="2" charset="2"/>
              <a:buChar char="ü"/>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State officer</a:t>
            </a:r>
          </a:p>
          <a:p>
            <a:pPr>
              <a:lnSpc>
                <a:spcPct val="150000"/>
              </a:lnSpc>
              <a:buClr>
                <a:srgbClr val="D31543"/>
              </a:buClr>
              <a:buSzPct val="100000"/>
              <a:buFont typeface="Wingdings" panose="05000000000000000000" pitchFamily="2" charset="2"/>
              <a:buChar char="ü"/>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State Convention chair or co-chair </a:t>
            </a:r>
          </a:p>
          <a:p>
            <a:pPr>
              <a:lnSpc>
                <a:spcPct val="150000"/>
              </a:lnSpc>
              <a:buClr>
                <a:srgbClr val="D31543"/>
              </a:buClr>
              <a:buSzPct val="100000"/>
              <a:buFont typeface="Wingdings" panose="05000000000000000000" pitchFamily="2" charset="2"/>
              <a:buChar char="ü"/>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ASTEF officer or ASTEF board director</a:t>
            </a:r>
          </a:p>
          <a:p>
            <a:pPr>
              <a:lnSpc>
                <a:spcPct val="150000"/>
              </a:lnSpc>
              <a:buClr>
                <a:srgbClr val="D31543"/>
              </a:buClr>
              <a:buSzPct val="100000"/>
              <a:buFont typeface="Wingdings" panose="05000000000000000000" pitchFamily="2" charset="2"/>
              <a:buChar char="ü"/>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State committee chair</a:t>
            </a:r>
          </a:p>
          <a:p>
            <a:pPr>
              <a:lnSpc>
                <a:spcPct val="150000"/>
              </a:lnSpc>
              <a:buClr>
                <a:srgbClr val="D31543"/>
              </a:buClr>
              <a:buSzPct val="100000"/>
              <a:buFont typeface="Wingdings" panose="05000000000000000000" pitchFamily="2" charset="2"/>
              <a:buChar char="ü"/>
            </a:pPr>
            <a: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Area coordinator</a:t>
            </a:r>
          </a:p>
          <a:p>
            <a:pPr marL="0" indent="0">
              <a:buClr>
                <a:srgbClr val="D31543"/>
              </a:buClr>
              <a:buSzPct val="100000"/>
              <a:buNone/>
            </a:pPr>
            <a:br>
              <a:rPr lang="en-US" altLang="en-US" sz="28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sz="2800" dirty="0">
              <a:ea typeface="ＭＳ Ｐゴシック" panose="020B0600070205080204" pitchFamily="34" charset="-128"/>
            </a:endParaRPr>
          </a:p>
        </p:txBody>
      </p:sp>
      <p:pic>
        <p:nvPicPr>
          <p:cNvPr id="29699" name="Picture 3">
            <a:extLst>
              <a:ext uri="{FF2B5EF4-FFF2-40B4-BE49-F238E27FC236}">
                <a16:creationId xmlns:a16="http://schemas.microsoft.com/office/drawing/2014/main" id="{BD93F14F-6A56-4061-B110-B617DCE91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a:extLst>
              <a:ext uri="{FF2B5EF4-FFF2-40B4-BE49-F238E27FC236}">
                <a16:creationId xmlns:a16="http://schemas.microsoft.com/office/drawing/2014/main" id="{1128F2AC-A593-4E28-A801-2B6A1685A0CE}"/>
              </a:ext>
            </a:extLst>
          </p:cNvPr>
          <p:cNvSpPr txBox="1">
            <a:spLocks noChangeArrowheads="1"/>
          </p:cNvSpPr>
          <p:nvPr/>
        </p:nvSpPr>
        <p:spPr bwMode="auto">
          <a:xfrm>
            <a:off x="1295400" y="1295400"/>
            <a:ext cx="6858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solidFill>
                  <a:srgbClr val="000000"/>
                </a:solidFill>
                <a:cs typeface="Arial" panose="020B0604020202020204" pitchFamily="34" charset="0"/>
              </a:rPr>
              <a:t>Additionally, the member should have been a workshop leader and have good attendance at area, state, regional and international meetings.</a:t>
            </a:r>
            <a:br>
              <a:rPr lang="en-US" altLang="en-US" sz="4000">
                <a:solidFill>
                  <a:srgbClr val="000000"/>
                </a:solidFill>
                <a:cs typeface="Arial" panose="020B0604020202020204" pitchFamily="34" charset="0"/>
              </a:rPr>
            </a:br>
            <a:br>
              <a:rPr lang="en-US" altLang="en-US" sz="3200">
                <a:solidFill>
                  <a:srgbClr val="CF3B13"/>
                </a:solidFill>
                <a:cs typeface="Arial" panose="020B0604020202020204" pitchFamily="34" charset="0"/>
              </a:rPr>
            </a:br>
            <a:endParaRPr lang="en-US" altLang="en-US" sz="3200"/>
          </a:p>
        </p:txBody>
      </p:sp>
      <p:pic>
        <p:nvPicPr>
          <p:cNvPr id="30722" name="Picture 2">
            <a:extLst>
              <a:ext uri="{FF2B5EF4-FFF2-40B4-BE49-F238E27FC236}">
                <a16:creationId xmlns:a16="http://schemas.microsoft.com/office/drawing/2014/main" id="{C3B9A1E0-2C57-4992-85DB-6DCF58020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190B4AFC-918B-41C5-A33F-34600C226B9B}"/>
              </a:ext>
            </a:extLst>
          </p:cNvPr>
          <p:cNvSpPr>
            <a:spLocks noGrp="1"/>
          </p:cNvSpPr>
          <p:nvPr>
            <p:ph type="title"/>
          </p:nvPr>
        </p:nvSpPr>
        <p:spPr>
          <a:xfrm>
            <a:off x="1089025" y="1066800"/>
            <a:ext cx="6964363" cy="4267200"/>
          </a:xfrm>
        </p:spPr>
        <p:txBody>
          <a:bodyPr/>
          <a:lstStyle/>
          <a:p>
            <a:pPr algn="l"/>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t>The Golden Rose Award is designated for those members who are not eligible for the Texas State Organization Award; but, have given years of service at the state level through workshop participation, committee work, and attendance at Delta Kappa Gamma conventions.</a:t>
            </a: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br>
              <a:rPr lang="en-US" altLang="en-US" sz="3200" b="1">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sz="3200" b="1">
              <a:solidFill>
                <a:srgbClr val="000000"/>
              </a:solidFill>
              <a:ea typeface="ＭＳ Ｐゴシック" panose="020B0600070205080204" pitchFamily="34" charset="-128"/>
            </a:endParaRPr>
          </a:p>
        </p:txBody>
      </p:sp>
      <p:pic>
        <p:nvPicPr>
          <p:cNvPr id="31746" name="Picture 2">
            <a:extLst>
              <a:ext uri="{FF2B5EF4-FFF2-40B4-BE49-F238E27FC236}">
                <a16:creationId xmlns:a16="http://schemas.microsoft.com/office/drawing/2014/main" id="{F4E6615E-D8E4-4FF1-BF67-86389883E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Box 3">
            <a:extLst>
              <a:ext uri="{FF2B5EF4-FFF2-40B4-BE49-F238E27FC236}">
                <a16:creationId xmlns:a16="http://schemas.microsoft.com/office/drawing/2014/main" id="{2AB82766-635D-49F6-AA0B-2956B152374F}"/>
              </a:ext>
            </a:extLst>
          </p:cNvPr>
          <p:cNvSpPr txBox="1">
            <a:spLocks noChangeArrowheads="1"/>
          </p:cNvSpPr>
          <p:nvPr/>
        </p:nvSpPr>
        <p:spPr bwMode="auto">
          <a:xfrm>
            <a:off x="1371600" y="1447800"/>
            <a:ext cx="67818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solidFill>
                  <a:srgbClr val="000000"/>
                </a:solidFill>
                <a:cs typeface="Arial" panose="020B0604020202020204" pitchFamily="34" charset="0"/>
              </a:rPr>
              <a:t>Completed nomination forms for both awards should be electronically submitted to the State Achievement Awards Chair by February 1st of each year.</a:t>
            </a:r>
            <a:endParaRPr lang="en-US" altLang="en-US" sz="4000"/>
          </a:p>
        </p:txBody>
      </p:sp>
      <p:pic>
        <p:nvPicPr>
          <p:cNvPr id="33794" name="Picture 3">
            <a:extLst>
              <a:ext uri="{FF2B5EF4-FFF2-40B4-BE49-F238E27FC236}">
                <a16:creationId xmlns:a16="http://schemas.microsoft.com/office/drawing/2014/main" id="{150537F2-9D77-4FCE-BD7A-3EF78AAAE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2">
            <a:extLst>
              <a:ext uri="{FF2B5EF4-FFF2-40B4-BE49-F238E27FC236}">
                <a16:creationId xmlns:a16="http://schemas.microsoft.com/office/drawing/2014/main" id="{11CE5910-B6B5-469A-88C3-427BD7BB758E}"/>
              </a:ext>
            </a:extLst>
          </p:cNvPr>
          <p:cNvSpPr txBox="1">
            <a:spLocks noChangeArrowheads="1"/>
          </p:cNvSpPr>
          <p:nvPr/>
        </p:nvSpPr>
        <p:spPr bwMode="auto">
          <a:xfrm>
            <a:off x="990600" y="2159000"/>
            <a:ext cx="7315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t>The award nominations forms are actually outlines for the person making the nomination to follow.</a:t>
            </a:r>
          </a:p>
        </p:txBody>
      </p:sp>
      <p:sp>
        <p:nvSpPr>
          <p:cNvPr id="34818" name="TextBox 2">
            <a:extLst>
              <a:ext uri="{FF2B5EF4-FFF2-40B4-BE49-F238E27FC236}">
                <a16:creationId xmlns:a16="http://schemas.microsoft.com/office/drawing/2014/main" id="{C949B638-7411-40E1-AB59-6358243F01BD}"/>
              </a:ext>
            </a:extLst>
          </p:cNvPr>
          <p:cNvSpPr txBox="1">
            <a:spLocks noChangeArrowheads="1"/>
          </p:cNvSpPr>
          <p:nvPr/>
        </p:nvSpPr>
        <p:spPr bwMode="auto">
          <a:xfrm>
            <a:off x="990600" y="2151063"/>
            <a:ext cx="731520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t>The award nominations forms are actually outlines for the person making the nomination to follow.</a:t>
            </a:r>
          </a:p>
        </p:txBody>
      </p:sp>
      <p:pic>
        <p:nvPicPr>
          <p:cNvPr id="34819" name="Picture 6">
            <a:extLst>
              <a:ext uri="{FF2B5EF4-FFF2-40B4-BE49-F238E27FC236}">
                <a16:creationId xmlns:a16="http://schemas.microsoft.com/office/drawing/2014/main" id="{5959356D-BD95-4BC2-8D36-931734704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1">
            <a:extLst>
              <a:ext uri="{FF2B5EF4-FFF2-40B4-BE49-F238E27FC236}">
                <a16:creationId xmlns:a16="http://schemas.microsoft.com/office/drawing/2014/main" id="{9BCDB464-8FAC-43AD-9A3F-15EF48212244}"/>
              </a:ext>
            </a:extLst>
          </p:cNvPr>
          <p:cNvSpPr txBox="1">
            <a:spLocks noChangeArrowheads="1"/>
          </p:cNvSpPr>
          <p:nvPr/>
        </p:nvSpPr>
        <p:spPr bwMode="auto">
          <a:xfrm>
            <a:off x="1219200" y="2133600"/>
            <a:ext cx="662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3200"/>
          </a:p>
        </p:txBody>
      </p:sp>
      <p:sp>
        <p:nvSpPr>
          <p:cNvPr id="35842" name="Title 2">
            <a:extLst>
              <a:ext uri="{FF2B5EF4-FFF2-40B4-BE49-F238E27FC236}">
                <a16:creationId xmlns:a16="http://schemas.microsoft.com/office/drawing/2014/main" id="{7A721644-7EB6-4B5B-858B-EB1E49038D33}"/>
              </a:ext>
            </a:extLst>
          </p:cNvPr>
          <p:cNvSpPr>
            <a:spLocks noGrp="1"/>
          </p:cNvSpPr>
          <p:nvPr>
            <p:ph type="title"/>
          </p:nvPr>
        </p:nvSpPr>
        <p:spPr>
          <a:xfrm>
            <a:off x="762000" y="817563"/>
            <a:ext cx="7696200" cy="1201737"/>
          </a:xfrm>
        </p:spPr>
        <p:txBody>
          <a:bodyPr/>
          <a:lstStyle/>
          <a:p>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Location of Nomination Outlines</a:t>
            </a:r>
          </a:p>
        </p:txBody>
      </p:sp>
      <p:sp>
        <p:nvSpPr>
          <p:cNvPr id="4" name="Content Placeholder 3">
            <a:extLst>
              <a:ext uri="{FF2B5EF4-FFF2-40B4-BE49-F238E27FC236}">
                <a16:creationId xmlns:a16="http://schemas.microsoft.com/office/drawing/2014/main" id="{098E9DC7-E59F-41EB-8434-BD62B843813F}"/>
              </a:ext>
            </a:extLst>
          </p:cNvPr>
          <p:cNvSpPr>
            <a:spLocks noGrp="1"/>
          </p:cNvSpPr>
          <p:nvPr>
            <p:ph idx="1"/>
          </p:nvPr>
        </p:nvSpPr>
        <p:spPr>
          <a:xfrm>
            <a:off x="990600" y="2187575"/>
            <a:ext cx="6765925" cy="3603625"/>
          </a:xfrm>
        </p:spPr>
        <p:txBody>
          <a:bodyPr/>
          <a:lstStyle/>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Texas State Organization Website at dkgtexas.org</a:t>
            </a:r>
          </a:p>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Deadlines/Forms page</a:t>
            </a:r>
          </a:p>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Achievement Award Committee page</a:t>
            </a:r>
          </a:p>
        </p:txBody>
      </p:sp>
      <p:pic>
        <p:nvPicPr>
          <p:cNvPr id="35844" name="Picture 4">
            <a:extLst>
              <a:ext uri="{FF2B5EF4-FFF2-40B4-BE49-F238E27FC236}">
                <a16:creationId xmlns:a16="http://schemas.microsoft.com/office/drawing/2014/main" id="{9C44C7E3-DCF3-40D0-B975-AD7C4BE40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3CD93F22-E35B-4525-862C-4A477E298938}"/>
              </a:ext>
            </a:extLst>
          </p:cNvPr>
          <p:cNvSpPr txBox="1">
            <a:spLocks noChangeArrowheads="1"/>
          </p:cNvSpPr>
          <p:nvPr/>
        </p:nvSpPr>
        <p:spPr bwMode="auto">
          <a:xfrm>
            <a:off x="1219200" y="2133600"/>
            <a:ext cx="6629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3200"/>
          </a:p>
        </p:txBody>
      </p:sp>
      <p:sp>
        <p:nvSpPr>
          <p:cNvPr id="36866" name="Title 2">
            <a:extLst>
              <a:ext uri="{FF2B5EF4-FFF2-40B4-BE49-F238E27FC236}">
                <a16:creationId xmlns:a16="http://schemas.microsoft.com/office/drawing/2014/main" id="{30D2A8BF-F0F8-487F-B267-5A06B76C5848}"/>
              </a:ext>
            </a:extLst>
          </p:cNvPr>
          <p:cNvSpPr>
            <a:spLocks noGrp="1"/>
          </p:cNvSpPr>
          <p:nvPr>
            <p:ph type="title"/>
          </p:nvPr>
        </p:nvSpPr>
        <p:spPr>
          <a:xfrm>
            <a:off x="762000" y="817563"/>
            <a:ext cx="7696200" cy="1201737"/>
          </a:xfrm>
        </p:spPr>
        <p:txBody>
          <a:bodyPr/>
          <a:lstStyle/>
          <a:p>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To Access the Committee Page:</a:t>
            </a:r>
          </a:p>
        </p:txBody>
      </p:sp>
      <p:sp>
        <p:nvSpPr>
          <p:cNvPr id="4" name="Content Placeholder 3">
            <a:extLst>
              <a:ext uri="{FF2B5EF4-FFF2-40B4-BE49-F238E27FC236}">
                <a16:creationId xmlns:a16="http://schemas.microsoft.com/office/drawing/2014/main" id="{4853DC4E-9C61-4F72-917B-ECE11A1AC7E6}"/>
              </a:ext>
            </a:extLst>
          </p:cNvPr>
          <p:cNvSpPr>
            <a:spLocks noGrp="1"/>
          </p:cNvSpPr>
          <p:nvPr>
            <p:ph idx="1"/>
          </p:nvPr>
        </p:nvSpPr>
        <p:spPr>
          <a:xfrm>
            <a:off x="990600" y="2057400"/>
            <a:ext cx="6765925" cy="3603625"/>
          </a:xfrm>
        </p:spPr>
        <p:txBody>
          <a:bodyPr/>
          <a:lstStyle/>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Type </a:t>
            </a:r>
            <a:r>
              <a:rPr lang="en-US" altLang="en-US" sz="3200" i="1">
                <a:ea typeface="ＭＳ Ｐゴシック" panose="020B0600070205080204" pitchFamily="34" charset="-128"/>
              </a:rPr>
              <a:t>dkgtexas.org </a:t>
            </a:r>
            <a:r>
              <a:rPr lang="en-US" altLang="en-US" sz="3200">
                <a:ea typeface="ＭＳ Ｐゴシック" panose="020B0600070205080204" pitchFamily="34" charset="-128"/>
              </a:rPr>
              <a:t>into the address line of your web browser.</a:t>
            </a:r>
          </a:p>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Find the </a:t>
            </a:r>
            <a:r>
              <a:rPr lang="en-US" altLang="en-US" sz="3200" i="1">
                <a:ea typeface="ＭＳ Ｐゴシック" panose="020B0600070205080204" pitchFamily="34" charset="-128"/>
              </a:rPr>
              <a:t>“hamburger” </a:t>
            </a:r>
            <a:r>
              <a:rPr lang="en-US" altLang="en-US" sz="3200">
                <a:ea typeface="ＭＳ Ｐゴシック" panose="020B0600070205080204" pitchFamily="34" charset="-128"/>
              </a:rPr>
              <a:t>menu and click it.</a:t>
            </a:r>
          </a:p>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Click on </a:t>
            </a:r>
            <a:r>
              <a:rPr lang="en-US" altLang="en-US" sz="3200" i="1">
                <a:ea typeface="ＭＳ Ｐゴシック" panose="020B0600070205080204" pitchFamily="34" charset="-128"/>
              </a:rPr>
              <a:t>Committees</a:t>
            </a:r>
            <a:r>
              <a:rPr lang="en-US" altLang="en-US" sz="3200">
                <a:ea typeface="ＭＳ Ｐゴシック" panose="020B0600070205080204" pitchFamily="34" charset="-128"/>
              </a:rPr>
              <a:t>.</a:t>
            </a:r>
          </a:p>
          <a:p>
            <a:pPr>
              <a:buClr>
                <a:srgbClr val="D31543"/>
              </a:buClr>
              <a:buSzPct val="100000"/>
              <a:buFont typeface="Wingdings" panose="05000000000000000000" pitchFamily="2" charset="2"/>
              <a:buChar char="ü"/>
            </a:pPr>
            <a:r>
              <a:rPr lang="en-US" altLang="en-US" sz="3200">
                <a:ea typeface="ＭＳ Ｐゴシック" panose="020B0600070205080204" pitchFamily="34" charset="-128"/>
              </a:rPr>
              <a:t>Click on </a:t>
            </a:r>
            <a:r>
              <a:rPr lang="en-US" altLang="en-US" sz="3200" i="1">
                <a:ea typeface="ＭＳ Ｐゴシック" panose="020B0600070205080204" pitchFamily="34" charset="-128"/>
              </a:rPr>
              <a:t>Achievement Award</a:t>
            </a:r>
            <a:r>
              <a:rPr lang="en-US" altLang="en-US" sz="3200">
                <a:ea typeface="ＭＳ Ｐゴシック" panose="020B0600070205080204" pitchFamily="34" charset="-128"/>
              </a:rPr>
              <a:t>.</a:t>
            </a:r>
          </a:p>
        </p:txBody>
      </p:sp>
      <p:pic>
        <p:nvPicPr>
          <p:cNvPr id="36868" name="Picture 4">
            <a:extLst>
              <a:ext uri="{FF2B5EF4-FFF2-40B4-BE49-F238E27FC236}">
                <a16:creationId xmlns:a16="http://schemas.microsoft.com/office/drawing/2014/main" id="{C6F81824-43C5-49E0-8C3C-E8F313938C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0064F504-EEAF-4C3F-8586-D0E194D71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63" y="1038225"/>
            <a:ext cx="767873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6E4555C-F311-4B0F-93E0-9C92AF54D0E0}"/>
                  </a:ext>
                </a:extLst>
              </p14:cNvPr>
              <p14:cNvContentPartPr/>
              <p14:nvPr/>
            </p14:nvContentPartPr>
            <p14:xfrm>
              <a:off x="973354" y="698297"/>
              <a:ext cx="185400" cy="374040"/>
            </p14:xfrm>
          </p:contentPart>
        </mc:Choice>
        <mc:Fallback xmlns="">
          <p:pic>
            <p:nvPicPr>
              <p:cNvPr id="4" name="Ink 3">
                <a:extLst>
                  <a:ext uri="{FF2B5EF4-FFF2-40B4-BE49-F238E27FC236}">
                    <a16:creationId xmlns:a16="http://schemas.microsoft.com/office/drawing/2014/main" id="{46E4555C-F311-4B0F-93E0-9C92AF54D0E0}"/>
                  </a:ext>
                </a:extLst>
              </p:cNvPr>
              <p:cNvPicPr/>
              <p:nvPr/>
            </p:nvPicPr>
            <p:blipFill>
              <a:blip r:embed="rId4"/>
              <a:stretch>
                <a:fillRect/>
              </a:stretch>
            </p:blipFill>
            <p:spPr>
              <a:xfrm>
                <a:off x="964371" y="689297"/>
                <a:ext cx="203006" cy="39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A956CC6D-3193-4E52-B412-80253DA4CBFD}"/>
                  </a:ext>
                </a:extLst>
              </p14:cNvPr>
              <p14:cNvContentPartPr/>
              <p14:nvPr/>
            </p14:nvContentPartPr>
            <p14:xfrm>
              <a:off x="918994" y="992417"/>
              <a:ext cx="203400" cy="113400"/>
            </p14:xfrm>
          </p:contentPart>
        </mc:Choice>
        <mc:Fallback xmlns="">
          <p:pic>
            <p:nvPicPr>
              <p:cNvPr id="5" name="Ink 4">
                <a:extLst>
                  <a:ext uri="{FF2B5EF4-FFF2-40B4-BE49-F238E27FC236}">
                    <a16:creationId xmlns:a16="http://schemas.microsoft.com/office/drawing/2014/main" id="{A956CC6D-3193-4E52-B412-80253DA4CBFD}"/>
                  </a:ext>
                </a:extLst>
              </p:cNvPr>
              <p:cNvPicPr/>
              <p:nvPr/>
            </p:nvPicPr>
            <p:blipFill>
              <a:blip r:embed="rId6"/>
              <a:stretch>
                <a:fillRect/>
              </a:stretch>
            </p:blipFill>
            <p:spPr>
              <a:xfrm>
                <a:off x="909994" y="983417"/>
                <a:ext cx="22104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1ACB8495-5F1E-4296-B2E5-C6674074CCD0}"/>
                  </a:ext>
                </a:extLst>
              </p14:cNvPr>
              <p14:cNvContentPartPr/>
              <p14:nvPr/>
            </p14:nvContentPartPr>
            <p14:xfrm>
              <a:off x="-883166" y="1245857"/>
              <a:ext cx="360" cy="360"/>
            </p14:xfrm>
          </p:contentPart>
        </mc:Choice>
        <mc:Fallback xmlns="">
          <p:pic>
            <p:nvPicPr>
              <p:cNvPr id="6" name="Ink 5">
                <a:extLst>
                  <a:ext uri="{FF2B5EF4-FFF2-40B4-BE49-F238E27FC236}">
                    <a16:creationId xmlns:a16="http://schemas.microsoft.com/office/drawing/2014/main" id="{1ACB8495-5F1E-4296-B2E5-C6674074CCD0}"/>
                  </a:ext>
                </a:extLst>
              </p:cNvPr>
              <p:cNvPicPr/>
              <p:nvPr/>
            </p:nvPicPr>
            <p:blipFill>
              <a:blip r:embed="rId8"/>
              <a:stretch>
                <a:fillRect/>
              </a:stretch>
            </p:blipFill>
            <p:spPr>
              <a:xfrm>
                <a:off x="-892166" y="1236857"/>
                <a:ext cx="18000" cy="1800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47F8A8CB-BEE4-4EE1-82C0-1397F3570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13" y="838200"/>
            <a:ext cx="7761287"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4">
            <a:extLst>
              <a:ext uri="{FF2B5EF4-FFF2-40B4-BE49-F238E27FC236}">
                <a16:creationId xmlns:a16="http://schemas.microsoft.com/office/drawing/2014/main" id="{D2FF8296-64CE-4440-B6AE-9E7C6ABB4C4F}"/>
              </a:ext>
            </a:extLst>
          </p:cNvPr>
          <p:cNvSpPr>
            <a:spLocks noGrp="1"/>
          </p:cNvSpPr>
          <p:nvPr>
            <p:ph type="title"/>
          </p:nvPr>
        </p:nvSpPr>
        <p:spPr>
          <a:xfrm>
            <a:off x="1066800" y="762000"/>
            <a:ext cx="7086600" cy="685800"/>
          </a:xfrm>
        </p:spPr>
        <p:txBody>
          <a:bodyPr/>
          <a:lstStyle/>
          <a:p>
            <a:pPr eaLnBrk="1" hangingPunct="1"/>
            <a:br>
              <a:rPr lang="en-US" altLang="en-US" sz="4000" b="1">
                <a:solidFill>
                  <a:srgbClr val="D31543"/>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b="1">
                <a:solidFill>
                  <a:srgbClr val="D31543"/>
                </a:solidFill>
                <a:latin typeface="Arial" panose="020B0604020202020204" pitchFamily="34" charset="0"/>
                <a:ea typeface="ＭＳ Ｐゴシック" panose="020B0600070205080204" pitchFamily="34" charset="-128"/>
                <a:cs typeface="Arial" panose="020B0604020202020204" pitchFamily="34" charset="0"/>
              </a:rPr>
              <a:t>Pins</a:t>
            </a:r>
            <a:br>
              <a:rPr lang="en-US" altLang="en-US" b="1">
                <a:solidFill>
                  <a:srgbClr val="D31543"/>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sz="2400" b="1">
              <a:solidFill>
                <a:srgbClr val="D31543"/>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39938" name="Picture 5">
            <a:extLst>
              <a:ext uri="{FF2B5EF4-FFF2-40B4-BE49-F238E27FC236}">
                <a16:creationId xmlns:a16="http://schemas.microsoft.com/office/drawing/2014/main" id="{C13C53B9-88A0-4D60-BA89-AC8114B84718}"/>
              </a:ext>
            </a:extLst>
          </p:cNvPr>
          <p:cNvPicPr>
            <a:picLocks noGrp="1" noChangeAspect="1" noChangeArrowheads="1"/>
          </p:cNvPicPr>
          <p:nvPr>
            <p:ph sz="quarter" idx="13"/>
          </p:nvPr>
        </p:nvPicPr>
        <p:blipFill>
          <a:blip r:embed="rId3">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8000" contrast="19000"/>
                    </a14:imgEffect>
                  </a14:imgLayer>
                </a14:imgProps>
              </a:ext>
              <a:ext uri="{28A0092B-C50C-407E-A947-70E740481C1C}">
                <a14:useLocalDpi xmlns:a14="http://schemas.microsoft.com/office/drawing/2010/main" val="0"/>
              </a:ext>
            </a:extLst>
          </a:blip>
          <a:srcRect/>
          <a:stretch>
            <a:fillRect/>
          </a:stretch>
        </p:blipFill>
        <p:spPr>
          <a:xfrm>
            <a:off x="1219200" y="1676400"/>
            <a:ext cx="3200400" cy="3352800"/>
          </a:xfrm>
        </p:spPr>
      </p:pic>
      <p:pic>
        <p:nvPicPr>
          <p:cNvPr id="39939" name="Picture 6">
            <a:extLst>
              <a:ext uri="{FF2B5EF4-FFF2-40B4-BE49-F238E27FC236}">
                <a16:creationId xmlns:a16="http://schemas.microsoft.com/office/drawing/2014/main" id="{DBE8C46B-A85A-4884-9932-1349AF5AAD17}"/>
              </a:ext>
            </a:extLst>
          </p:cNvPr>
          <p:cNvPicPr>
            <a:picLocks noGrp="1" noChangeAspect="1" noChangeArrowheads="1"/>
          </p:cNvPicPr>
          <p:nvPr>
            <p:ph sz="quarter" idx="14"/>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44000" contrast="29000"/>
                    </a14:imgEffect>
                  </a14:imgLayer>
                </a14:imgProps>
              </a:ext>
              <a:ext uri="{28A0092B-C50C-407E-A947-70E740481C1C}">
                <a14:useLocalDpi xmlns:a14="http://schemas.microsoft.com/office/drawing/2010/main" val="0"/>
              </a:ext>
            </a:extLst>
          </a:blip>
          <a:srcRect/>
          <a:stretch>
            <a:fillRect/>
          </a:stretch>
        </p:blipFill>
        <p:spPr>
          <a:xfrm>
            <a:off x="4953000" y="1676400"/>
            <a:ext cx="2971800" cy="3352800"/>
          </a:xfrm>
        </p:spPr>
      </p:pic>
      <p:sp>
        <p:nvSpPr>
          <p:cNvPr id="39940" name="TextBox 1">
            <a:extLst>
              <a:ext uri="{FF2B5EF4-FFF2-40B4-BE49-F238E27FC236}">
                <a16:creationId xmlns:a16="http://schemas.microsoft.com/office/drawing/2014/main" id="{0B7C59AC-BCF4-4A23-B9BE-3AC652452F65}"/>
              </a:ext>
            </a:extLst>
          </p:cNvPr>
          <p:cNvSpPr txBox="1">
            <a:spLocks noChangeArrowheads="1"/>
          </p:cNvSpPr>
          <p:nvPr/>
        </p:nvSpPr>
        <p:spPr bwMode="auto">
          <a:xfrm>
            <a:off x="1524000" y="5181600"/>
            <a:ext cx="289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t>Golden Rose Award</a:t>
            </a:r>
          </a:p>
        </p:txBody>
      </p:sp>
      <p:sp>
        <p:nvSpPr>
          <p:cNvPr id="39941" name="TextBox 3">
            <a:extLst>
              <a:ext uri="{FF2B5EF4-FFF2-40B4-BE49-F238E27FC236}">
                <a16:creationId xmlns:a16="http://schemas.microsoft.com/office/drawing/2014/main" id="{E2BA1DEC-358F-4104-A0FF-8939FF9FCD17}"/>
              </a:ext>
            </a:extLst>
          </p:cNvPr>
          <p:cNvSpPr txBox="1">
            <a:spLocks noChangeArrowheads="1"/>
          </p:cNvSpPr>
          <p:nvPr/>
        </p:nvSpPr>
        <p:spPr bwMode="auto">
          <a:xfrm>
            <a:off x="4953000" y="5181600"/>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a:t>State Achievement Award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60D7327-11EF-44F1-8D38-5877254935C4}"/>
              </a:ext>
            </a:extLst>
          </p:cNvPr>
          <p:cNvSpPr>
            <a:spLocks noGrp="1"/>
          </p:cNvSpPr>
          <p:nvPr>
            <p:ph type="title"/>
          </p:nvPr>
        </p:nvSpPr>
        <p:spPr>
          <a:xfrm>
            <a:off x="1016000" y="817563"/>
            <a:ext cx="7518400" cy="1201737"/>
          </a:xfrm>
        </p:spPr>
        <p:txBody>
          <a:bodyPr/>
          <a:lstStyle/>
          <a:p>
            <a:pPr algn="l" eaLnBrk="1" hangingPunct="1"/>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2019-2021 TSO</a:t>
            </a:r>
            <a:b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Achievement Award Committee</a:t>
            </a:r>
          </a:p>
        </p:txBody>
      </p:sp>
      <p:sp>
        <p:nvSpPr>
          <p:cNvPr id="9219" name="Content Placeholder 4">
            <a:extLst>
              <a:ext uri="{FF2B5EF4-FFF2-40B4-BE49-F238E27FC236}">
                <a16:creationId xmlns:a16="http://schemas.microsoft.com/office/drawing/2014/main" id="{46C607E8-4264-4946-8486-0A43655FED63}"/>
              </a:ext>
            </a:extLst>
          </p:cNvPr>
          <p:cNvSpPr>
            <a:spLocks noGrp="1"/>
          </p:cNvSpPr>
          <p:nvPr>
            <p:ph idx="1"/>
          </p:nvPr>
        </p:nvSpPr>
        <p:spPr>
          <a:xfrm>
            <a:off x="762000" y="2492375"/>
            <a:ext cx="7518400" cy="3603625"/>
          </a:xfrm>
        </p:spPr>
        <p:txBody>
          <a:bodyPr/>
          <a:lstStyle/>
          <a:p>
            <a:pPr marL="747713" lvl="2" indent="-457200" eaLnBrk="1" hangingPunct="1">
              <a:lnSpc>
                <a:spcPct val="150000"/>
              </a:lnSpc>
              <a:buClr>
                <a:srgbClr val="D31543"/>
              </a:buClr>
              <a:buFont typeface="Wingdings" panose="05000000000000000000" pitchFamily="2" charset="2"/>
              <a:buChar char="ü"/>
            </a:pPr>
            <a:r>
              <a:rPr lang="en-US" altLang="en-US" sz="2800">
                <a:latin typeface="Arial" panose="020B0604020202020204" pitchFamily="34" charset="0"/>
                <a:ea typeface="ＭＳ Ｐゴシック" panose="020B0600070205080204" pitchFamily="34" charset="-128"/>
                <a:cs typeface="Arial" panose="020B0604020202020204" pitchFamily="34" charset="0"/>
              </a:rPr>
              <a:t>Chair Diane Moose - Area 3</a:t>
            </a:r>
          </a:p>
          <a:p>
            <a:pPr marL="747713" lvl="2" indent="-457200" eaLnBrk="1" hangingPunct="1">
              <a:lnSpc>
                <a:spcPct val="150000"/>
              </a:lnSpc>
              <a:buClr>
                <a:srgbClr val="D31543"/>
              </a:buClr>
              <a:buFont typeface="Wingdings" panose="05000000000000000000" pitchFamily="2" charset="2"/>
              <a:buChar char="ü"/>
            </a:pPr>
            <a:r>
              <a:rPr lang="en-US" altLang="en-US" sz="2800">
                <a:latin typeface="Arial" panose="020B0604020202020204" pitchFamily="34" charset="0"/>
                <a:ea typeface="ＭＳ Ｐゴシック" panose="020B0600070205080204" pitchFamily="34" charset="-128"/>
                <a:cs typeface="Arial" panose="020B0604020202020204" pitchFamily="34" charset="0"/>
              </a:rPr>
              <a:t>Karolyn Caldwell - Area 5</a:t>
            </a:r>
          </a:p>
          <a:p>
            <a:pPr marL="747713" lvl="2" indent="-457200" eaLnBrk="1" hangingPunct="1">
              <a:lnSpc>
                <a:spcPct val="150000"/>
              </a:lnSpc>
              <a:buClr>
                <a:srgbClr val="D31543"/>
              </a:buClr>
              <a:buFont typeface="Wingdings" panose="05000000000000000000" pitchFamily="2" charset="2"/>
              <a:buChar char="ü"/>
            </a:pPr>
            <a:r>
              <a:rPr lang="en-US" altLang="en-US" sz="2800">
                <a:latin typeface="Arial" panose="020B0604020202020204" pitchFamily="34" charset="0"/>
                <a:ea typeface="ＭＳ Ｐゴシック" panose="020B0600070205080204" pitchFamily="34" charset="-128"/>
                <a:cs typeface="Arial" panose="020B0604020202020204" pitchFamily="34" charset="0"/>
              </a:rPr>
              <a:t>Dr. Barbara Hryekewicz – Area 10</a:t>
            </a:r>
          </a:p>
        </p:txBody>
      </p:sp>
      <p:pic>
        <p:nvPicPr>
          <p:cNvPr id="17411" name="Picture 3">
            <a:extLst>
              <a:ext uri="{FF2B5EF4-FFF2-40B4-BE49-F238E27FC236}">
                <a16:creationId xmlns:a16="http://schemas.microsoft.com/office/drawing/2014/main" id="{D6ACCB23-367E-4313-B09F-EE6B4E78C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119688"/>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544EE54-776E-46E4-A6F5-1E26BFA5DD25}"/>
              </a:ext>
            </a:extLst>
          </p:cNvPr>
          <p:cNvSpPr>
            <a:spLocks noGrp="1"/>
          </p:cNvSpPr>
          <p:nvPr>
            <p:ph type="title"/>
          </p:nvPr>
        </p:nvSpPr>
        <p:spPr/>
        <p:txBody>
          <a:bodyPr/>
          <a:lstStyle/>
          <a:p>
            <a:r>
              <a:rPr lang="en-US" altLang="en-US">
                <a:solidFill>
                  <a:srgbClr val="D31543"/>
                </a:solidFill>
                <a:latin typeface="Arial" panose="020B0604020202020204" pitchFamily="34" charset="0"/>
                <a:ea typeface="ＭＳ Ｐゴシック" panose="020B0600070205080204" pitchFamily="34" charset="-128"/>
                <a:cs typeface="Arial" panose="020B0604020202020204" pitchFamily="34" charset="0"/>
              </a:rPr>
              <a:t>Ways to Honor Chapter Members’ </a:t>
            </a:r>
            <a:r>
              <a:rPr lang="en-US" altLang="ja-JP">
                <a:solidFill>
                  <a:srgbClr val="D31543"/>
                </a:solidFill>
                <a:latin typeface="Arial" panose="020B0604020202020204" pitchFamily="34" charset="0"/>
                <a:ea typeface="ＭＳ Ｐゴシック" panose="020B0600070205080204" pitchFamily="34" charset="-128"/>
                <a:cs typeface="Arial" panose="020B0604020202020204" pitchFamily="34" charset="0"/>
              </a:rPr>
              <a:t>Achievements</a:t>
            </a:r>
            <a:endParaRPr lang="en-US" altLang="en-US">
              <a:solidFill>
                <a:srgbClr val="D31543"/>
              </a:solidFill>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12B65987-68EC-42C1-B98C-3FF7296592B7}"/>
              </a:ext>
            </a:extLst>
          </p:cNvPr>
          <p:cNvSpPr>
            <a:spLocks noGrp="1"/>
          </p:cNvSpPr>
          <p:nvPr>
            <p:ph idx="1"/>
          </p:nvPr>
        </p:nvSpPr>
        <p:spPr>
          <a:xfrm>
            <a:off x="1143000" y="2286000"/>
            <a:ext cx="7086600" cy="3603625"/>
          </a:xfrm>
        </p:spPr>
        <p:txBody>
          <a:bodyPr/>
          <a:lstStyle/>
          <a:p>
            <a:pPr>
              <a:buClr>
                <a:srgbClr val="D31743"/>
              </a:buClr>
              <a:buSzPct val="100000"/>
              <a:buFont typeface="Wingdings" pitchFamily="2" charset="2"/>
              <a:buChar char="ü"/>
              <a:defRPr/>
            </a:pPr>
            <a:r>
              <a:rPr lang="en-US" altLang="en-US" sz="3200" dirty="0">
                <a:ea typeface="ＭＳ Ｐゴシック" panose="020B0600070205080204" pitchFamily="34" charset="-128"/>
              </a:rPr>
              <a:t>Chapter Achievement Award rose guard pin or alternative</a:t>
            </a:r>
          </a:p>
          <a:p>
            <a:pPr>
              <a:buClr>
                <a:srgbClr val="D31743"/>
              </a:buClr>
              <a:buSzPct val="100000"/>
              <a:buFont typeface="Wingdings" pitchFamily="2" charset="2"/>
              <a:buChar char="ü"/>
              <a:defRPr/>
            </a:pPr>
            <a:r>
              <a:rPr lang="en-US" altLang="en-US" sz="3200" dirty="0">
                <a:ea typeface="ＭＳ Ｐゴシック" panose="020B0600070205080204" pitchFamily="34" charset="-128"/>
              </a:rPr>
              <a:t>Certificate of appreciation</a:t>
            </a:r>
          </a:p>
          <a:p>
            <a:pPr>
              <a:buClr>
                <a:srgbClr val="D31743"/>
              </a:buClr>
              <a:buSzPct val="100000"/>
              <a:buFont typeface="Wingdings" pitchFamily="2" charset="2"/>
              <a:buChar char="ü"/>
              <a:defRPr/>
            </a:pPr>
            <a:r>
              <a:rPr lang="en-US" altLang="en-US" sz="3200" dirty="0">
                <a:ea typeface="ＭＳ Ｐゴシック" panose="020B0600070205080204" pitchFamily="34" charset="-128"/>
              </a:rPr>
              <a:t>Donation to ASTEF in member’s honor</a:t>
            </a:r>
          </a:p>
          <a:p>
            <a:pPr>
              <a:buClr>
                <a:srgbClr val="D31743"/>
              </a:buClr>
              <a:buSzPct val="100000"/>
              <a:buFont typeface="Wingdings" pitchFamily="2" charset="2"/>
              <a:buChar char="ü"/>
              <a:defRPr/>
            </a:pPr>
            <a:r>
              <a:rPr lang="en-US" altLang="en-US" sz="3200" dirty="0">
                <a:ea typeface="ＭＳ Ｐゴシック" panose="020B0600070205080204" pitchFamily="34" charset="-128"/>
              </a:rPr>
              <a:t>Small gift in recognition of service</a:t>
            </a:r>
          </a:p>
          <a:p>
            <a:pPr marL="0" indent="0">
              <a:buClr>
                <a:srgbClr val="000000"/>
              </a:buClr>
              <a:buSzPct val="100000"/>
              <a:buFont typeface="Brush Script MT" panose="03060802040406070304" pitchFamily="66" charset="-122"/>
              <a:buNone/>
              <a:defRPr/>
            </a:pPr>
            <a:endParaRPr lang="en-US" altLang="en-US" dirty="0">
              <a:ea typeface="ＭＳ Ｐゴシック" panose="020B0600070205080204" pitchFamily="34" charset="-128"/>
            </a:endParaRPr>
          </a:p>
          <a:p>
            <a:pPr>
              <a:buClr>
                <a:srgbClr val="000000"/>
              </a:buClr>
              <a:buSzPct val="100000"/>
              <a:buFont typeface="Arial" panose="020B0604020202020204" pitchFamily="34" charset="0"/>
              <a:buChar char="•"/>
              <a:defRPr/>
            </a:pPr>
            <a:endParaRPr lang="en-US" altLang="en-US" dirty="0">
              <a:ea typeface="ＭＳ Ｐゴシック" panose="020B0600070205080204" pitchFamily="34" charset="-128"/>
            </a:endParaRPr>
          </a:p>
        </p:txBody>
      </p:sp>
      <p:pic>
        <p:nvPicPr>
          <p:cNvPr id="41987" name="Picture 3">
            <a:extLst>
              <a:ext uri="{FF2B5EF4-FFF2-40B4-BE49-F238E27FC236}">
                <a16:creationId xmlns:a16="http://schemas.microsoft.com/office/drawing/2014/main" id="{24324FBC-0CFC-47A8-A0BD-745D0DCC0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a:extLst>
              <a:ext uri="{FF2B5EF4-FFF2-40B4-BE49-F238E27FC236}">
                <a16:creationId xmlns:a16="http://schemas.microsoft.com/office/drawing/2014/main" id="{B172AC53-89D1-4EA0-AD06-C0C77DFCDEBC}"/>
              </a:ext>
            </a:extLst>
          </p:cNvPr>
          <p:cNvSpPr>
            <a:spLocks noGrp="1"/>
          </p:cNvSpPr>
          <p:nvPr>
            <p:ph idx="1"/>
          </p:nvPr>
        </p:nvSpPr>
        <p:spPr>
          <a:xfrm>
            <a:off x="1066800" y="838200"/>
            <a:ext cx="6985000" cy="4656138"/>
          </a:xfrm>
        </p:spPr>
        <p:txBody>
          <a:bodyPr/>
          <a:lstStyle/>
          <a:p>
            <a:pPr marL="114300" indent="-114300" eaLnBrk="1" hangingPunct="1">
              <a:buFont typeface="Brush Script MT" panose="03060802040406070304" pitchFamily="66" charset="0"/>
              <a:buNone/>
            </a:pPr>
            <a:r>
              <a:rPr lang="en-US" altLang="en-US">
                <a:ea typeface="ＭＳ Ｐゴシック" panose="020B0600070205080204" pitchFamily="34" charset="-128"/>
              </a:rPr>
              <a:t>         </a:t>
            </a:r>
          </a:p>
        </p:txBody>
      </p:sp>
      <p:sp>
        <p:nvSpPr>
          <p:cNvPr id="39938" name="TextBox 1">
            <a:extLst>
              <a:ext uri="{FF2B5EF4-FFF2-40B4-BE49-F238E27FC236}">
                <a16:creationId xmlns:a16="http://schemas.microsoft.com/office/drawing/2014/main" id="{2A8A7EA5-B9DB-4BC2-BACE-6F3A86A178E4}"/>
              </a:ext>
            </a:extLst>
          </p:cNvPr>
          <p:cNvSpPr txBox="1">
            <a:spLocks noChangeArrowheads="1"/>
          </p:cNvSpPr>
          <p:nvPr/>
        </p:nvSpPr>
        <p:spPr bwMode="auto">
          <a:xfrm>
            <a:off x="1333500" y="1143000"/>
            <a:ext cx="6477000" cy="3170238"/>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4000" dirty="0">
                <a:latin typeface="+mn-lt"/>
                <a:cs typeface="Arabic Typesetting" panose="03020402040406030203" pitchFamily="66" charset="-78"/>
              </a:rPr>
              <a:t>Lists of previous Achievement Award and Golden Rose recipients can be found on the Achievement Award committee webpage. </a:t>
            </a:r>
          </a:p>
        </p:txBody>
      </p:sp>
      <p:pic>
        <p:nvPicPr>
          <p:cNvPr id="43011" name="Picture 4">
            <a:extLst>
              <a:ext uri="{FF2B5EF4-FFF2-40B4-BE49-F238E27FC236}">
                <a16:creationId xmlns:a16="http://schemas.microsoft.com/office/drawing/2014/main" id="{4A365682-FBDD-4D50-9A57-1BFC2B540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83743C37-83FB-443D-BBC4-9BB9E6E4DA89}"/>
              </a:ext>
            </a:extLst>
          </p:cNvPr>
          <p:cNvSpPr>
            <a:spLocks noGrp="1"/>
          </p:cNvSpPr>
          <p:nvPr>
            <p:ph type="title"/>
          </p:nvPr>
        </p:nvSpPr>
        <p:spPr/>
        <p:txBody>
          <a:bodyPr/>
          <a:lstStyle/>
          <a:p>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Additional Information</a:t>
            </a:r>
          </a:p>
        </p:txBody>
      </p:sp>
      <p:sp>
        <p:nvSpPr>
          <p:cNvPr id="45058" name="Content Placeholder 2">
            <a:extLst>
              <a:ext uri="{FF2B5EF4-FFF2-40B4-BE49-F238E27FC236}">
                <a16:creationId xmlns:a16="http://schemas.microsoft.com/office/drawing/2014/main" id="{1D6261B9-D9D2-42EC-A480-8D0AC1FD61FD}"/>
              </a:ext>
            </a:extLst>
          </p:cNvPr>
          <p:cNvSpPr>
            <a:spLocks noGrp="1"/>
          </p:cNvSpPr>
          <p:nvPr>
            <p:ph idx="1"/>
          </p:nvPr>
        </p:nvSpPr>
        <p:spPr>
          <a:xfrm>
            <a:off x="1295400" y="1828800"/>
            <a:ext cx="6689725" cy="3970338"/>
          </a:xfrm>
        </p:spPr>
        <p:txBody>
          <a:bodyPr/>
          <a:lstStyle/>
          <a:p>
            <a:pPr marL="0" indent="0">
              <a:buFont typeface="Brush Script MT" panose="03060802040406070304" pitchFamily="66" charset="0"/>
              <a:buNone/>
            </a:pPr>
            <a:r>
              <a:rPr lang="en-US" altLang="en-US">
                <a:ea typeface="ＭＳ Ｐゴシック" panose="020B0600070205080204" pitchFamily="34" charset="-128"/>
              </a:rPr>
              <a:t>You may visit the webpage for the TSO Achievement Award Committee to read more about the requirements for the State Achievement and Golden Rose Awards and print outlines to follow when making a nomination.</a:t>
            </a:r>
          </a:p>
        </p:txBody>
      </p:sp>
      <p:pic>
        <p:nvPicPr>
          <p:cNvPr id="45059" name="Picture 4">
            <a:extLst>
              <a:ext uri="{FF2B5EF4-FFF2-40B4-BE49-F238E27FC236}">
                <a16:creationId xmlns:a16="http://schemas.microsoft.com/office/drawing/2014/main" id="{B3C40E43-15EB-48C0-9B7B-2D7FC968D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D7E4600-63A2-4E85-AFB0-D619F150528A}"/>
              </a:ext>
            </a:extLst>
          </p:cNvPr>
          <p:cNvSpPr>
            <a:spLocks noGrp="1"/>
          </p:cNvSpPr>
          <p:nvPr>
            <p:ph type="title"/>
          </p:nvPr>
        </p:nvSpPr>
        <p:spPr>
          <a:xfrm>
            <a:off x="1016000" y="817563"/>
            <a:ext cx="7518400" cy="1201737"/>
          </a:xfrm>
        </p:spPr>
        <p:txBody>
          <a:bodyPr/>
          <a:lstStyle/>
          <a:p>
            <a:pPr algn="l" eaLnBrk="1" hangingPunct="1"/>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2019-2021 TSO</a:t>
            </a:r>
            <a:b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Achievement Award Committee</a:t>
            </a:r>
          </a:p>
        </p:txBody>
      </p:sp>
      <p:sp>
        <p:nvSpPr>
          <p:cNvPr id="9219" name="Content Placeholder 4">
            <a:extLst>
              <a:ext uri="{FF2B5EF4-FFF2-40B4-BE49-F238E27FC236}">
                <a16:creationId xmlns:a16="http://schemas.microsoft.com/office/drawing/2014/main" id="{E0483419-ECED-4871-8DE8-844866D5AA12}"/>
              </a:ext>
            </a:extLst>
          </p:cNvPr>
          <p:cNvSpPr>
            <a:spLocks noGrp="1"/>
          </p:cNvSpPr>
          <p:nvPr>
            <p:ph idx="1"/>
          </p:nvPr>
        </p:nvSpPr>
        <p:spPr>
          <a:xfrm>
            <a:off x="787400" y="2492375"/>
            <a:ext cx="7518400" cy="3603625"/>
          </a:xfrm>
        </p:spPr>
        <p:txBody>
          <a:bodyPr/>
          <a:lstStyle/>
          <a:p>
            <a:pPr marL="747713" lvl="2" indent="-457200" eaLnBrk="1" hangingPunct="1">
              <a:lnSpc>
                <a:spcPct val="150000"/>
              </a:lnSpc>
              <a:buClr>
                <a:srgbClr val="D31543"/>
              </a:buClr>
              <a:buFont typeface="Wingdings" pitchFamily="2" charset="2"/>
              <a:buChar char="ü"/>
              <a:defRPr/>
            </a:pPr>
            <a:r>
              <a:rPr lang="en-US" sz="2800" dirty="0">
                <a:latin typeface="Arial" panose="020B0604020202020204" pitchFamily="34" charset="0"/>
                <a:cs typeface="Arial" panose="020B0604020202020204" pitchFamily="34" charset="0"/>
              </a:rPr>
              <a:t>Andi Kirby – Area 17</a:t>
            </a:r>
          </a:p>
          <a:p>
            <a:pPr marL="747713" lvl="2" indent="-457200" eaLnBrk="1" hangingPunct="1">
              <a:lnSpc>
                <a:spcPct val="150000"/>
              </a:lnSpc>
              <a:buFont typeface="Wingdings" pitchFamily="2" charset="2"/>
              <a:buChar char="ü"/>
              <a:defRPr/>
            </a:pPr>
            <a:r>
              <a:rPr lang="en-US" sz="2800" dirty="0">
                <a:latin typeface="Arial" panose="020B0604020202020204" pitchFamily="34" charset="0"/>
                <a:cs typeface="Arial" panose="020B0604020202020204" pitchFamily="34" charset="0"/>
              </a:rPr>
              <a:t>Sandra Morales - Area 7</a:t>
            </a:r>
          </a:p>
          <a:p>
            <a:pPr marL="747713" lvl="2" indent="-457200" eaLnBrk="1" hangingPunct="1">
              <a:lnSpc>
                <a:spcPct val="150000"/>
              </a:lnSpc>
              <a:buFont typeface="Wingdings" pitchFamily="2" charset="2"/>
              <a:buChar char="ü"/>
              <a:defRPr/>
            </a:pPr>
            <a:r>
              <a:rPr lang="en-US" sz="2800" dirty="0">
                <a:latin typeface="Arial" panose="020B0604020202020204" pitchFamily="34" charset="0"/>
                <a:cs typeface="Arial" panose="020B0604020202020204" pitchFamily="34" charset="0"/>
              </a:rPr>
              <a:t>Patti Belknap – Area 9 (Ex Officio)</a:t>
            </a:r>
            <a:br>
              <a:rPr lang="en-US" sz="2800" dirty="0">
                <a:latin typeface="Arial" panose="020B0604020202020204" pitchFamily="34" charset="0"/>
                <a:cs typeface="Arial" panose="020B0604020202020204" pitchFamily="34" charset="0"/>
              </a:rPr>
            </a:br>
            <a:br>
              <a:rPr lang="en-US" sz="2800" dirty="0">
                <a:latin typeface="Arial"/>
                <a:cs typeface="Arial"/>
              </a:rPr>
            </a:br>
            <a:br>
              <a:rPr lang="en-US" sz="2800" dirty="0">
                <a:latin typeface="Arial"/>
                <a:cs typeface="Arial"/>
              </a:rPr>
            </a:br>
            <a:endParaRPr lang="en-US" sz="2800" dirty="0">
              <a:latin typeface="Arial"/>
              <a:cs typeface="Arial"/>
            </a:endParaRPr>
          </a:p>
          <a:p>
            <a:pPr marL="1428750" lvl="2" indent="-514350" eaLnBrk="1" hangingPunct="1">
              <a:buFont typeface="Arial" charset="0"/>
              <a:buNone/>
              <a:defRPr/>
            </a:pPr>
            <a:endParaRPr lang="en-US" sz="3200" dirty="0">
              <a:latin typeface="Arial"/>
              <a:cs typeface="Arial"/>
            </a:endParaRPr>
          </a:p>
          <a:p>
            <a:pPr marL="1428750" lvl="2" indent="-514350" eaLnBrk="1" hangingPunct="1">
              <a:buFont typeface="Arial" charset="0"/>
              <a:buNone/>
              <a:defRPr/>
            </a:pPr>
            <a:r>
              <a:rPr lang="en-US" sz="3200" dirty="0">
                <a:latin typeface="Arial"/>
                <a:cs typeface="Arial"/>
              </a:rPr>
              <a:t>	</a:t>
            </a:r>
            <a:endParaRPr lang="en-US" sz="2800" dirty="0">
              <a:latin typeface="Arial"/>
              <a:cs typeface="Arial"/>
            </a:endParaRPr>
          </a:p>
        </p:txBody>
      </p:sp>
      <p:pic>
        <p:nvPicPr>
          <p:cNvPr id="19459" name="Picture 3">
            <a:extLst>
              <a:ext uri="{FF2B5EF4-FFF2-40B4-BE49-F238E27FC236}">
                <a16:creationId xmlns:a16="http://schemas.microsoft.com/office/drawing/2014/main" id="{B277BF04-50E7-4B47-A236-57C8A61EC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119688"/>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048AD84-CB9B-49EE-BF2E-C569559B1C4A}"/>
              </a:ext>
            </a:extLst>
          </p:cNvPr>
          <p:cNvSpPr>
            <a:spLocks noGrp="1"/>
          </p:cNvSpPr>
          <p:nvPr>
            <p:ph type="title"/>
          </p:nvPr>
        </p:nvSpPr>
        <p:spPr>
          <a:xfrm>
            <a:off x="838200" y="838200"/>
            <a:ext cx="7696200" cy="762000"/>
          </a:xfrm>
        </p:spPr>
        <p:txBody>
          <a:bodyPr/>
          <a:lstStyle/>
          <a:p>
            <a:pPr eaLnBrk="1" hangingPunct="1"/>
            <a:r>
              <a:rPr lang="en-US" altLang="en-US" sz="4000">
                <a:solidFill>
                  <a:srgbClr val="D31543"/>
                </a:solidFill>
                <a:latin typeface="Arial" panose="020B0604020202020204" pitchFamily="34" charset="0"/>
                <a:ea typeface="ＭＳ Ｐゴシック" panose="020B0600070205080204" pitchFamily="34" charset="-128"/>
                <a:cs typeface="Arial" panose="020B0604020202020204" pitchFamily="34" charset="0"/>
              </a:rPr>
              <a:t>Committee Website Information</a:t>
            </a:r>
          </a:p>
        </p:txBody>
      </p:sp>
      <p:sp>
        <p:nvSpPr>
          <p:cNvPr id="21506" name="Content Placeholder 2">
            <a:extLst>
              <a:ext uri="{FF2B5EF4-FFF2-40B4-BE49-F238E27FC236}">
                <a16:creationId xmlns:a16="http://schemas.microsoft.com/office/drawing/2014/main" id="{27CE7DF9-1583-4950-88EC-60A6B5434D4C}"/>
              </a:ext>
            </a:extLst>
          </p:cNvPr>
          <p:cNvSpPr>
            <a:spLocks noGrp="1"/>
          </p:cNvSpPr>
          <p:nvPr>
            <p:ph sz="quarter" idx="13"/>
          </p:nvPr>
        </p:nvSpPr>
        <p:spPr>
          <a:xfrm>
            <a:off x="990600" y="2133600"/>
            <a:ext cx="7315200" cy="2362200"/>
          </a:xfrm>
        </p:spPr>
        <p:txBody>
          <a:bodyPr/>
          <a:lstStyle/>
          <a:p>
            <a:pPr marL="165100" indent="0" eaLnBrk="1" hangingPunct="1">
              <a:buFont typeface="Brush Script MT" panose="03060802040406070304" pitchFamily="66" charset="0"/>
              <a:buNone/>
            </a:pPr>
            <a:r>
              <a:rPr lang="en-US" altLang="en-US" sz="4000">
                <a:solidFill>
                  <a:srgbClr val="000000"/>
                </a:solidFill>
                <a:latin typeface="Arial" panose="020B0604020202020204" pitchFamily="34" charset="0"/>
                <a:ea typeface="ＭＳ Ｐゴシック" panose="020B0600070205080204" pitchFamily="34" charset="-128"/>
                <a:cs typeface="Arial" panose="020B0604020202020204" pitchFamily="34" charset="0"/>
              </a:rPr>
              <a:t>Texas State Organization strives to recognize members who have given outstanding service to DKG at the state level. </a:t>
            </a:r>
            <a:r>
              <a:rPr lang="en-US" altLang="en-US" sz="4000" b="1">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p>
        </p:txBody>
      </p:sp>
      <p:pic>
        <p:nvPicPr>
          <p:cNvPr id="21507" name="Picture 5">
            <a:extLst>
              <a:ext uri="{FF2B5EF4-FFF2-40B4-BE49-F238E27FC236}">
                <a16:creationId xmlns:a16="http://schemas.microsoft.com/office/drawing/2014/main" id="{03EF34A7-163F-41B9-92F4-EA3A1BED3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1054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a:extLst>
              <a:ext uri="{FF2B5EF4-FFF2-40B4-BE49-F238E27FC236}">
                <a16:creationId xmlns:a16="http://schemas.microsoft.com/office/drawing/2014/main" id="{8B3D9B4F-8B06-4137-A94C-A7B18636AC4F}"/>
              </a:ext>
            </a:extLst>
          </p:cNvPr>
          <p:cNvSpPr txBox="1">
            <a:spLocks noChangeArrowheads="1"/>
          </p:cNvSpPr>
          <p:nvPr/>
        </p:nvSpPr>
        <p:spPr bwMode="auto">
          <a:xfrm>
            <a:off x="1143000" y="1143000"/>
            <a:ext cx="7086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Brush Script MT" panose="03060802040406070304" pitchFamily="66" charset="0"/>
              <a:buNone/>
            </a:pPr>
            <a:r>
              <a:rPr lang="en-US" altLang="en-US" sz="4000">
                <a:solidFill>
                  <a:srgbClr val="000000"/>
                </a:solidFill>
                <a:cs typeface="Arial" panose="020B0604020202020204" pitchFamily="34" charset="0"/>
              </a:rPr>
              <a:t>The recognition is given in the form of the Texas State Achievement Award, which began in 1948, and the Golden Rose Award that began in 1993.</a:t>
            </a:r>
          </a:p>
        </p:txBody>
      </p:sp>
      <p:pic>
        <p:nvPicPr>
          <p:cNvPr id="23554" name="Picture 2">
            <a:extLst>
              <a:ext uri="{FF2B5EF4-FFF2-40B4-BE49-F238E27FC236}">
                <a16:creationId xmlns:a16="http://schemas.microsoft.com/office/drawing/2014/main" id="{66AFF586-2AEE-401B-B66C-FD7F91D95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C21CEC2-FD54-431E-93FB-17FB18A8EA3F}"/>
              </a:ext>
            </a:extLst>
          </p:cNvPr>
          <p:cNvSpPr>
            <a:spLocks noChangeArrowheads="1"/>
          </p:cNvSpPr>
          <p:nvPr/>
        </p:nvSpPr>
        <p:spPr bwMode="auto">
          <a:xfrm>
            <a:off x="1066800" y="2133600"/>
            <a:ext cx="731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solidFill>
                  <a:srgbClr val="000000"/>
                </a:solidFill>
                <a:cs typeface="Arial" panose="020B0604020202020204" pitchFamily="34" charset="0"/>
              </a:rPr>
              <a:t>These awards are presented annually during the Texas State Organization Convention. </a:t>
            </a:r>
            <a:endParaRPr lang="en-US" altLang="en-US" sz="4000">
              <a:solidFill>
                <a:srgbClr val="000000"/>
              </a:solidFill>
              <a:latin typeface="Franklin Gothic Book" panose="020B0503020102020204" pitchFamily="34" charset="0"/>
            </a:endParaRPr>
          </a:p>
        </p:txBody>
      </p:sp>
      <p:pic>
        <p:nvPicPr>
          <p:cNvPr id="24578" name="Picture 2">
            <a:extLst>
              <a:ext uri="{FF2B5EF4-FFF2-40B4-BE49-F238E27FC236}">
                <a16:creationId xmlns:a16="http://schemas.microsoft.com/office/drawing/2014/main" id="{6EC766E8-BA7F-4B90-BE93-E848D4BD0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a:extLst>
              <a:ext uri="{FF2B5EF4-FFF2-40B4-BE49-F238E27FC236}">
                <a16:creationId xmlns:a16="http://schemas.microsoft.com/office/drawing/2014/main" id="{AA763D54-440B-4B89-8707-D34629D409B9}"/>
              </a:ext>
            </a:extLst>
          </p:cNvPr>
          <p:cNvSpPr txBox="1">
            <a:spLocks noChangeArrowheads="1"/>
          </p:cNvSpPr>
          <p:nvPr/>
        </p:nvSpPr>
        <p:spPr bwMode="auto">
          <a:xfrm>
            <a:off x="1371600" y="21336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solidFill>
                  <a:srgbClr val="000000"/>
                </a:solidFill>
                <a:cs typeface="Arial" panose="020B0604020202020204" pitchFamily="34" charset="0"/>
              </a:rPr>
              <a:t>Each award has different criteria and a specific nomination form. </a:t>
            </a:r>
            <a:endParaRPr lang="en-US" altLang="en-US" sz="4000"/>
          </a:p>
        </p:txBody>
      </p:sp>
      <p:pic>
        <p:nvPicPr>
          <p:cNvPr id="25602" name="Picture 1">
            <a:extLst>
              <a:ext uri="{FF2B5EF4-FFF2-40B4-BE49-F238E27FC236}">
                <a16:creationId xmlns:a16="http://schemas.microsoft.com/office/drawing/2014/main" id="{44C2358B-9E0E-44DB-A73D-2F4CFF724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1">
            <a:extLst>
              <a:ext uri="{FF2B5EF4-FFF2-40B4-BE49-F238E27FC236}">
                <a16:creationId xmlns:a16="http://schemas.microsoft.com/office/drawing/2014/main" id="{641E3D33-63AD-4A20-BA4E-9C63C774FCDA}"/>
              </a:ext>
            </a:extLst>
          </p:cNvPr>
          <p:cNvSpPr txBox="1">
            <a:spLocks noChangeArrowheads="1"/>
          </p:cNvSpPr>
          <p:nvPr/>
        </p:nvSpPr>
        <p:spPr bwMode="auto">
          <a:xfrm>
            <a:off x="1143000" y="1371600"/>
            <a:ext cx="6858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4000">
                <a:solidFill>
                  <a:srgbClr val="000000"/>
                </a:solidFill>
                <a:cs typeface="Arial" panose="020B0604020202020204" pitchFamily="34" charset="0"/>
              </a:rPr>
              <a:t>It is the responsibility of the Achievement Awards Committee to review completed nominations and to select the recipients for each award. </a:t>
            </a:r>
            <a:endParaRPr lang="en-US" altLang="en-US" sz="4000"/>
          </a:p>
        </p:txBody>
      </p:sp>
      <p:pic>
        <p:nvPicPr>
          <p:cNvPr id="26626" name="Picture 2">
            <a:extLst>
              <a:ext uri="{FF2B5EF4-FFF2-40B4-BE49-F238E27FC236}">
                <a16:creationId xmlns:a16="http://schemas.microsoft.com/office/drawing/2014/main" id="{A6DE665C-E1F0-440D-B279-57FF85EE2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57B96A0B-849A-4B24-979E-7FFFBEA4CFC1}"/>
              </a:ext>
            </a:extLst>
          </p:cNvPr>
          <p:cNvSpPr>
            <a:spLocks noGrp="1"/>
          </p:cNvSpPr>
          <p:nvPr>
            <p:ph type="title"/>
          </p:nvPr>
        </p:nvSpPr>
        <p:spPr>
          <a:xfrm>
            <a:off x="914400" y="2514600"/>
            <a:ext cx="7467600" cy="3962400"/>
          </a:xfrm>
        </p:spPr>
        <p:txBody>
          <a:bodyPr/>
          <a:lstStyle/>
          <a:p>
            <a:pPr algn="l"/>
            <a:br>
              <a:rPr lang="en-US" altLang="en-US" sz="3200">
                <a:solidFill>
                  <a:srgbClr val="CF3B13"/>
                </a:solidFill>
                <a:latin typeface="Arial" panose="020B0604020202020204" pitchFamily="34" charset="0"/>
                <a:ea typeface="ＭＳ Ｐゴシック" panose="020B0600070205080204" pitchFamily="34" charset="-128"/>
                <a:cs typeface="Arial" panose="020B0604020202020204" pitchFamily="34" charset="0"/>
              </a:rPr>
            </a:br>
            <a:r>
              <a:rPr lang="en-US" altLang="en-US" sz="4000">
                <a:solidFill>
                  <a:srgbClr val="000000"/>
                </a:solidFill>
                <a:latin typeface="Arial" panose="020B0604020202020204" pitchFamily="34" charset="0"/>
                <a:ea typeface="ＭＳ Ｐゴシック" panose="020B0600070205080204" pitchFamily="34" charset="-128"/>
                <a:cs typeface="Arial" panose="020B0604020202020204" pitchFamily="34" charset="0"/>
              </a:rPr>
              <a:t>In order to qualify for the Texas State Achievement  Award, a member must have served as a chapter president and completed two or more leadership roles at the state level. </a:t>
            </a:r>
            <a:br>
              <a:rPr lang="en-US" altLang="en-US" sz="40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br>
              <a:rPr lang="en-US" altLang="en-US" sz="3200">
                <a:solidFill>
                  <a:srgbClr val="000000"/>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sz="3200">
              <a:latin typeface="Arial" panose="020B0604020202020204" pitchFamily="34" charset="0"/>
              <a:ea typeface="ＭＳ Ｐゴシック" panose="020B0600070205080204" pitchFamily="34" charset="-128"/>
              <a:cs typeface="Arial" panose="020B0604020202020204" pitchFamily="34" charset="0"/>
            </a:endParaRPr>
          </a:p>
        </p:txBody>
      </p:sp>
      <p:pic>
        <p:nvPicPr>
          <p:cNvPr id="27650" name="Picture 2">
            <a:extLst>
              <a:ext uri="{FF2B5EF4-FFF2-40B4-BE49-F238E27FC236}">
                <a16:creationId xmlns:a16="http://schemas.microsoft.com/office/drawing/2014/main" id="{50C48B4E-107D-4F85-8F6B-014565C27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029200"/>
            <a:ext cx="1270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4734</TotalTime>
  <Words>539</Words>
  <Application>Microsoft Macintosh PowerPoint</Application>
  <PresentationFormat>On-screen Show (4:3)</PresentationFormat>
  <Paragraphs>67</Paragraphs>
  <Slides>22</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Brush Script MT</vt:lpstr>
      <vt:lpstr>Arial</vt:lpstr>
      <vt:lpstr>Calibri</vt:lpstr>
      <vt:lpstr>Constantia</vt:lpstr>
      <vt:lpstr>Franklin Gothic Book</vt:lpstr>
      <vt:lpstr>Rage Italic</vt:lpstr>
      <vt:lpstr>Times New Roman</vt:lpstr>
      <vt:lpstr>Wingdings</vt:lpstr>
      <vt:lpstr>Pushpin</vt:lpstr>
      <vt:lpstr>ACHIEVEMENT AWARD COMMITTEE </vt:lpstr>
      <vt:lpstr>2019-2021 TSO Achievement Award Committee</vt:lpstr>
      <vt:lpstr>2019-2021 TSO Achievement Award Committee</vt:lpstr>
      <vt:lpstr>Committee Website Information</vt:lpstr>
      <vt:lpstr>PowerPoint Presentation</vt:lpstr>
      <vt:lpstr>PowerPoint Presentation</vt:lpstr>
      <vt:lpstr>PowerPoint Presentation</vt:lpstr>
      <vt:lpstr>PowerPoint Presentation</vt:lpstr>
      <vt:lpstr> In order to qualify for the Texas State Achievement  Award, a member must have served as a chapter president and completed two or more leadership roles at the state level.                              </vt:lpstr>
      <vt:lpstr>State Level Leadership Roles</vt:lpstr>
      <vt:lpstr>PowerPoint Presentation</vt:lpstr>
      <vt:lpstr>  The Golden Rose Award is designated for those members who are not eligible for the Texas State Organization Award; but, have given years of service at the state level through workshop participation, committee work, and attendance at Delta Kappa Gamma conventions.   </vt:lpstr>
      <vt:lpstr>PowerPoint Presentation</vt:lpstr>
      <vt:lpstr>PowerPoint Presentation</vt:lpstr>
      <vt:lpstr>Location of Nomination Outlines</vt:lpstr>
      <vt:lpstr>To Access the Committee Page:</vt:lpstr>
      <vt:lpstr>PowerPoint Presentation</vt:lpstr>
      <vt:lpstr>PowerPoint Presentation</vt:lpstr>
      <vt:lpstr> Pins </vt:lpstr>
      <vt:lpstr>Ways to Honor Chapter Members’ Achievements</vt:lpstr>
      <vt:lpstr>PowerPoint Presentation</vt:lpstr>
      <vt:lpstr>Additional Information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Campbell</dc:creator>
  <cp:lastModifiedBy>Diane Moose</cp:lastModifiedBy>
  <cp:revision>175</cp:revision>
  <dcterms:created xsi:type="dcterms:W3CDTF">2016-03-28T22:27:53Z</dcterms:created>
  <dcterms:modified xsi:type="dcterms:W3CDTF">2020-06-19T15:15:42Z</dcterms:modified>
</cp:coreProperties>
</file>