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7010400" cy="9296400"/>
  <p:embeddedFontLst>
    <p:embeddedFont>
      <p:font typeface="Raleway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Tahoma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jPPYsmwAYtHRrbrGDoDJMvyUOa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02A325-19DB-4F58-BB16-B6A14CBB8B60}">
  <a:tblStyle styleId="{0A02A325-19DB-4F58-BB16-B6A14CBB8B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928F543-12EA-4424-B2B3-25025BCFD1B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Tahoma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Tahoma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3444c93d86_0_2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3444c93d86_0_2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g13444c93d86_0_21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SHALAN: </a:t>
            </a:r>
            <a:endParaRPr/>
          </a:p>
        </p:txBody>
      </p:sp>
      <p:sp>
        <p:nvSpPr>
          <p:cNvPr id="1180" name="Google Shape;1180;p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SHALAN: Refer chapter presidents to the directory pages -  Explain Necrology, Educational Excellence, SPA in another session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Peruse committees...any committees need further explanation?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chapter is NOT required to have all these committees - you may have the chapter committees YOUR CHAPTER NEEDS - check in your chapter rules for what they are currently in your chapter </a:t>
            </a:r>
            <a:endParaRPr/>
          </a:p>
        </p:txBody>
      </p:sp>
      <p:sp>
        <p:nvSpPr>
          <p:cNvPr id="1199" name="Google Shape;1199;p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PATTI: Explain mentors and the value of this relationship. </a:t>
            </a:r>
            <a:endParaRPr/>
          </a:p>
        </p:txBody>
      </p:sp>
      <p:sp>
        <p:nvSpPr>
          <p:cNvPr id="1208" name="Google Shape;1208;p1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JANET: Describe what an Area Coordinator can do for the chapter. </a:t>
            </a:r>
            <a:endParaRPr/>
          </a:p>
        </p:txBody>
      </p:sp>
      <p:sp>
        <p:nvSpPr>
          <p:cNvPr id="1216" name="Google Shape;1216;p1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1b23008154_0_7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JANET: More AC info.</a:t>
            </a:r>
            <a:endParaRPr/>
          </a:p>
        </p:txBody>
      </p:sp>
      <p:sp>
        <p:nvSpPr>
          <p:cNvPr id="1240" name="Google Shape;1240;g11b23008154_0_7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PATTI:</a:t>
            </a:r>
            <a:endParaRPr/>
          </a:p>
        </p:txBody>
      </p:sp>
      <p:sp>
        <p:nvSpPr>
          <p:cNvPr id="1264" name="Google Shape;1264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PATTI:</a:t>
            </a:r>
            <a:endParaRPr/>
          </a:p>
        </p:txBody>
      </p:sp>
      <p:sp>
        <p:nvSpPr>
          <p:cNvPr id="1272" name="Google Shape;1272;p1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JANIE:</a:t>
            </a:r>
            <a:endParaRPr/>
          </a:p>
        </p:txBody>
      </p:sp>
      <p:sp>
        <p:nvSpPr>
          <p:cNvPr id="1279" name="Google Shape;1279;p1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1b23008154_0_1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JANIE:</a:t>
            </a:r>
            <a:endParaRPr/>
          </a:p>
        </p:txBody>
      </p:sp>
      <p:sp>
        <p:nvSpPr>
          <p:cNvPr id="1286" name="Google Shape;1286;g11b23008154_0_1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25a4e986ec_0_18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JANIE: Talk about your binder here</a:t>
            </a:r>
            <a:endParaRPr/>
          </a:p>
        </p:txBody>
      </p:sp>
      <p:sp>
        <p:nvSpPr>
          <p:cNvPr id="1293" name="Google Shape;1293;g125a4e986ec_0_18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JANET: Welcome and introductions. </a:t>
            </a:r>
            <a:endParaRPr/>
          </a:p>
        </p:txBody>
      </p:sp>
      <p:sp>
        <p:nvSpPr>
          <p:cNvPr id="1101" name="Google Shape;1101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JANET:</a:t>
            </a:r>
            <a:endParaRPr/>
          </a:p>
        </p:txBody>
      </p:sp>
      <p:sp>
        <p:nvSpPr>
          <p:cNvPr id="1300" name="Google Shape;1300;p3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JANET:</a:t>
            </a:r>
            <a:endParaRPr/>
          </a:p>
        </p:txBody>
      </p:sp>
      <p:sp>
        <p:nvSpPr>
          <p:cNvPr id="1308" name="Google Shape;1308;p3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3444c93d86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3444c93d86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JANET: Welcome and introductions. </a:t>
            </a:r>
            <a:endParaRPr/>
          </a:p>
        </p:txBody>
      </p:sp>
      <p:sp>
        <p:nvSpPr>
          <p:cNvPr id="1112" name="Google Shape;1112;g13444c93d86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3444c93d86_0_1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3444c93d86_0_1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JANET: Welcome and introductions. </a:t>
            </a:r>
            <a:endParaRPr/>
          </a:p>
        </p:txBody>
      </p:sp>
      <p:sp>
        <p:nvSpPr>
          <p:cNvPr id="1120" name="Google Shape;1120;g13444c93d86_0_1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25a4e986ec_0_2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JANET:</a:t>
            </a:r>
            <a:endParaRPr/>
          </a:p>
        </p:txBody>
      </p:sp>
      <p:sp>
        <p:nvSpPr>
          <p:cNvPr id="1127" name="Google Shape;1127;g125a4e986ec_0_247:notes"/>
          <p:cNvSpPr/>
          <p:nvPr>
            <p:ph idx="2" type="sldImg"/>
          </p:nvPr>
        </p:nvSpPr>
        <p:spPr>
          <a:xfrm>
            <a:off x="1752868" y="697230"/>
            <a:ext cx="35055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SHALAN: </a:t>
            </a:r>
            <a:endParaRPr/>
          </a:p>
        </p:txBody>
      </p:sp>
      <p:sp>
        <p:nvSpPr>
          <p:cNvPr id="1134" name="Google Shape;1134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25a4e986ec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SHALAN: Refer them to the interactive calendar in the President’s Kit</a:t>
            </a:r>
            <a:endParaRPr/>
          </a:p>
        </p:txBody>
      </p:sp>
      <p:sp>
        <p:nvSpPr>
          <p:cNvPr id="1141" name="Google Shape;1141;g125a4e986ec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6:notes"/>
          <p:cNvSpPr txBox="1"/>
          <p:nvPr>
            <p:ph idx="1" type="body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PATTI: Elected officers - Tell what EC is - explain each position - refer to the directory pages in President’s Kit. </a:t>
            </a:r>
            <a:endParaRPr/>
          </a:p>
        </p:txBody>
      </p:sp>
      <p:sp>
        <p:nvSpPr>
          <p:cNvPr id="1150" name="Google Shape;1150;p6:notes"/>
          <p:cNvSpPr txBox="1"/>
          <p:nvPr>
            <p:ph idx="12" type="sldNum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PATTI: Explain Ex Officio and PSP and ASTEF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6" name="Google Shape;1166;p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g1260f45c4c2_0_3308"/>
          <p:cNvGrpSpPr/>
          <p:nvPr/>
        </p:nvGrpSpPr>
        <p:grpSpPr>
          <a:xfrm>
            <a:off x="5820869" y="1184088"/>
            <a:ext cx="986441" cy="1429401"/>
            <a:chOff x="5143501" y="457201"/>
            <a:chExt cx="788900" cy="857366"/>
          </a:xfrm>
        </p:grpSpPr>
        <p:grpSp>
          <p:nvGrpSpPr>
            <p:cNvPr id="17" name="Google Shape;17;g1260f45c4c2_0_3308"/>
            <p:cNvGrpSpPr/>
            <p:nvPr/>
          </p:nvGrpSpPr>
          <p:grpSpPr>
            <a:xfrm>
              <a:off x="5143501" y="457201"/>
              <a:ext cx="788900" cy="95700"/>
              <a:chOff x="5143501" y="457201"/>
              <a:chExt cx="788900" cy="95700"/>
            </a:xfrm>
          </p:grpSpPr>
          <p:sp>
            <p:nvSpPr>
              <p:cNvPr id="18" name="Google Shape;18;g1260f45c4c2_0_3308"/>
              <p:cNvSpPr/>
              <p:nvPr/>
            </p:nvSpPr>
            <p:spPr>
              <a:xfrm>
                <a:off x="5143501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" name="Google Shape;19;g1260f45c4c2_0_3308"/>
              <p:cNvSpPr/>
              <p:nvPr/>
            </p:nvSpPr>
            <p:spPr>
              <a:xfrm>
                <a:off x="5282141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" name="Google Shape;20;g1260f45c4c2_0_3308"/>
              <p:cNvSpPr/>
              <p:nvPr/>
            </p:nvSpPr>
            <p:spPr>
              <a:xfrm>
                <a:off x="5420780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" name="Google Shape;21;g1260f45c4c2_0_3308"/>
              <p:cNvSpPr/>
              <p:nvPr/>
            </p:nvSpPr>
            <p:spPr>
              <a:xfrm>
                <a:off x="5559421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" name="Google Shape;22;g1260f45c4c2_0_3308"/>
              <p:cNvSpPr/>
              <p:nvPr/>
            </p:nvSpPr>
            <p:spPr>
              <a:xfrm>
                <a:off x="5698061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" name="Google Shape;23;g1260f45c4c2_0_3308"/>
              <p:cNvSpPr/>
              <p:nvPr/>
            </p:nvSpPr>
            <p:spPr>
              <a:xfrm>
                <a:off x="5836701" y="457201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" name="Google Shape;24;g1260f45c4c2_0_3308"/>
            <p:cNvGrpSpPr/>
            <p:nvPr/>
          </p:nvGrpSpPr>
          <p:grpSpPr>
            <a:xfrm>
              <a:off x="5143501" y="761867"/>
              <a:ext cx="788900" cy="95700"/>
              <a:chOff x="5143501" y="784135"/>
              <a:chExt cx="788900" cy="95700"/>
            </a:xfrm>
          </p:grpSpPr>
          <p:sp>
            <p:nvSpPr>
              <p:cNvPr id="25" name="Google Shape;25;g1260f45c4c2_0_3308"/>
              <p:cNvSpPr/>
              <p:nvPr/>
            </p:nvSpPr>
            <p:spPr>
              <a:xfrm>
                <a:off x="5143501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" name="Google Shape;26;g1260f45c4c2_0_3308"/>
              <p:cNvSpPr/>
              <p:nvPr/>
            </p:nvSpPr>
            <p:spPr>
              <a:xfrm>
                <a:off x="5282141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" name="Google Shape;27;g1260f45c4c2_0_3308"/>
              <p:cNvSpPr/>
              <p:nvPr/>
            </p:nvSpPr>
            <p:spPr>
              <a:xfrm>
                <a:off x="5420780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28;g1260f45c4c2_0_3308"/>
              <p:cNvSpPr/>
              <p:nvPr/>
            </p:nvSpPr>
            <p:spPr>
              <a:xfrm>
                <a:off x="5559421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" name="Google Shape;29;g1260f45c4c2_0_3308"/>
              <p:cNvSpPr/>
              <p:nvPr/>
            </p:nvSpPr>
            <p:spPr>
              <a:xfrm>
                <a:off x="5698061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" name="Google Shape;30;g1260f45c4c2_0_3308"/>
              <p:cNvSpPr/>
              <p:nvPr/>
            </p:nvSpPr>
            <p:spPr>
              <a:xfrm>
                <a:off x="5836701" y="784135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1" name="Google Shape;31;g1260f45c4c2_0_3308"/>
            <p:cNvGrpSpPr/>
            <p:nvPr/>
          </p:nvGrpSpPr>
          <p:grpSpPr>
            <a:xfrm>
              <a:off x="5143501" y="914200"/>
              <a:ext cx="788900" cy="95700"/>
              <a:chOff x="5143501" y="943613"/>
              <a:chExt cx="788900" cy="95700"/>
            </a:xfrm>
          </p:grpSpPr>
          <p:sp>
            <p:nvSpPr>
              <p:cNvPr id="32" name="Google Shape;32;g1260f45c4c2_0_3308"/>
              <p:cNvSpPr/>
              <p:nvPr/>
            </p:nvSpPr>
            <p:spPr>
              <a:xfrm>
                <a:off x="5143501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" name="Google Shape;33;g1260f45c4c2_0_3308"/>
              <p:cNvSpPr/>
              <p:nvPr/>
            </p:nvSpPr>
            <p:spPr>
              <a:xfrm>
                <a:off x="5282141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" name="Google Shape;34;g1260f45c4c2_0_3308"/>
              <p:cNvSpPr/>
              <p:nvPr/>
            </p:nvSpPr>
            <p:spPr>
              <a:xfrm>
                <a:off x="5420780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" name="Google Shape;35;g1260f45c4c2_0_3308"/>
              <p:cNvSpPr/>
              <p:nvPr/>
            </p:nvSpPr>
            <p:spPr>
              <a:xfrm>
                <a:off x="5559421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" name="Google Shape;36;g1260f45c4c2_0_3308"/>
              <p:cNvSpPr/>
              <p:nvPr/>
            </p:nvSpPr>
            <p:spPr>
              <a:xfrm>
                <a:off x="5698061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7;g1260f45c4c2_0_3308"/>
              <p:cNvSpPr/>
              <p:nvPr/>
            </p:nvSpPr>
            <p:spPr>
              <a:xfrm>
                <a:off x="5836701" y="943613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" name="Google Shape;38;g1260f45c4c2_0_3308"/>
            <p:cNvGrpSpPr/>
            <p:nvPr/>
          </p:nvGrpSpPr>
          <p:grpSpPr>
            <a:xfrm>
              <a:off x="5143501" y="1066533"/>
              <a:ext cx="788900" cy="95700"/>
              <a:chOff x="5143501" y="1082356"/>
              <a:chExt cx="788900" cy="95700"/>
            </a:xfrm>
          </p:grpSpPr>
          <p:sp>
            <p:nvSpPr>
              <p:cNvPr id="39" name="Google Shape;39;g1260f45c4c2_0_3308"/>
              <p:cNvSpPr/>
              <p:nvPr/>
            </p:nvSpPr>
            <p:spPr>
              <a:xfrm>
                <a:off x="5143501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" name="Google Shape;40;g1260f45c4c2_0_3308"/>
              <p:cNvSpPr/>
              <p:nvPr/>
            </p:nvSpPr>
            <p:spPr>
              <a:xfrm>
                <a:off x="5282141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" name="Google Shape;41;g1260f45c4c2_0_3308"/>
              <p:cNvSpPr/>
              <p:nvPr/>
            </p:nvSpPr>
            <p:spPr>
              <a:xfrm>
                <a:off x="5420780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" name="Google Shape;42;g1260f45c4c2_0_3308"/>
              <p:cNvSpPr/>
              <p:nvPr/>
            </p:nvSpPr>
            <p:spPr>
              <a:xfrm>
                <a:off x="5559421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" name="Google Shape;43;g1260f45c4c2_0_3308"/>
              <p:cNvSpPr/>
              <p:nvPr/>
            </p:nvSpPr>
            <p:spPr>
              <a:xfrm>
                <a:off x="5698061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" name="Google Shape;44;g1260f45c4c2_0_3308"/>
              <p:cNvSpPr/>
              <p:nvPr/>
            </p:nvSpPr>
            <p:spPr>
              <a:xfrm>
                <a:off x="5836701" y="1082356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5" name="Google Shape;45;g1260f45c4c2_0_3308"/>
            <p:cNvGrpSpPr/>
            <p:nvPr/>
          </p:nvGrpSpPr>
          <p:grpSpPr>
            <a:xfrm>
              <a:off x="5143501" y="1218867"/>
              <a:ext cx="788900" cy="95700"/>
              <a:chOff x="5143501" y="1218867"/>
              <a:chExt cx="788900" cy="95700"/>
            </a:xfrm>
          </p:grpSpPr>
          <p:sp>
            <p:nvSpPr>
              <p:cNvPr id="46" name="Google Shape;46;g1260f45c4c2_0_3308"/>
              <p:cNvSpPr/>
              <p:nvPr/>
            </p:nvSpPr>
            <p:spPr>
              <a:xfrm>
                <a:off x="5143501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" name="Google Shape;47;g1260f45c4c2_0_3308"/>
              <p:cNvSpPr/>
              <p:nvPr/>
            </p:nvSpPr>
            <p:spPr>
              <a:xfrm>
                <a:off x="5282141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" name="Google Shape;48;g1260f45c4c2_0_3308"/>
              <p:cNvSpPr/>
              <p:nvPr/>
            </p:nvSpPr>
            <p:spPr>
              <a:xfrm>
                <a:off x="5420780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" name="Google Shape;49;g1260f45c4c2_0_3308"/>
              <p:cNvSpPr/>
              <p:nvPr/>
            </p:nvSpPr>
            <p:spPr>
              <a:xfrm>
                <a:off x="5559421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" name="Google Shape;50;g1260f45c4c2_0_3308"/>
              <p:cNvSpPr/>
              <p:nvPr/>
            </p:nvSpPr>
            <p:spPr>
              <a:xfrm>
                <a:off x="5698061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" name="Google Shape;51;g1260f45c4c2_0_3308"/>
              <p:cNvSpPr/>
              <p:nvPr/>
            </p:nvSpPr>
            <p:spPr>
              <a:xfrm>
                <a:off x="5836701" y="1218867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2" name="Google Shape;52;g1260f45c4c2_0_3308"/>
            <p:cNvGrpSpPr/>
            <p:nvPr/>
          </p:nvGrpSpPr>
          <p:grpSpPr>
            <a:xfrm>
              <a:off x="5143501" y="609534"/>
              <a:ext cx="788900" cy="95700"/>
              <a:chOff x="5143501" y="616679"/>
              <a:chExt cx="788900" cy="95700"/>
            </a:xfrm>
          </p:grpSpPr>
          <p:sp>
            <p:nvSpPr>
              <p:cNvPr id="53" name="Google Shape;53;g1260f45c4c2_0_3308"/>
              <p:cNvSpPr/>
              <p:nvPr/>
            </p:nvSpPr>
            <p:spPr>
              <a:xfrm>
                <a:off x="514350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" name="Google Shape;54;g1260f45c4c2_0_3308"/>
              <p:cNvSpPr/>
              <p:nvPr/>
            </p:nvSpPr>
            <p:spPr>
              <a:xfrm>
                <a:off x="528214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" name="Google Shape;55;g1260f45c4c2_0_3308"/>
              <p:cNvSpPr/>
              <p:nvPr/>
            </p:nvSpPr>
            <p:spPr>
              <a:xfrm>
                <a:off x="555942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" name="Google Shape;56;g1260f45c4c2_0_3308"/>
              <p:cNvSpPr/>
              <p:nvPr/>
            </p:nvSpPr>
            <p:spPr>
              <a:xfrm>
                <a:off x="569806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" name="Google Shape;57;g1260f45c4c2_0_3308"/>
              <p:cNvSpPr/>
              <p:nvPr/>
            </p:nvSpPr>
            <p:spPr>
              <a:xfrm>
                <a:off x="583670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" name="Google Shape;58;g1260f45c4c2_0_3308"/>
              <p:cNvSpPr/>
              <p:nvPr/>
            </p:nvSpPr>
            <p:spPr>
              <a:xfrm>
                <a:off x="5420781" y="616679"/>
                <a:ext cx="95700" cy="957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59" name="Google Shape;59;g1260f45c4c2_0_3308"/>
          <p:cNvSpPr txBox="1"/>
          <p:nvPr>
            <p:ph type="ctrTitle"/>
          </p:nvPr>
        </p:nvSpPr>
        <p:spPr>
          <a:xfrm>
            <a:off x="2952439" y="2764401"/>
            <a:ext cx="32391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60" name="Google Shape;60;g1260f45c4c2_0_3308"/>
          <p:cNvSpPr/>
          <p:nvPr/>
        </p:nvSpPr>
        <p:spPr>
          <a:xfrm>
            <a:off x="2861181" y="1949449"/>
            <a:ext cx="3421500" cy="2959200"/>
          </a:xfrm>
          <a:prstGeom prst="frame">
            <a:avLst>
              <a:gd fmla="val 5056" name="adj1"/>
            </a:avLst>
          </a:prstGeom>
          <a:solidFill>
            <a:srgbClr val="131F2B"/>
          </a:solidFill>
          <a:ln>
            <a:noFill/>
          </a:ln>
          <a:effectLst>
            <a:outerShdw blurRad="50800" sx="101000" rotWithShape="0" algn="t" dir="2400000" dist="76200" sy="101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1260f45c4c2_0_3308"/>
          <p:cNvSpPr/>
          <p:nvPr/>
        </p:nvSpPr>
        <p:spPr>
          <a:xfrm>
            <a:off x="0" y="0"/>
            <a:ext cx="1781524" cy="3278829"/>
          </a:xfrm>
          <a:custGeom>
            <a:rect b="b" l="l" r="r" t="t"/>
            <a:pathLst>
              <a:path extrusionOk="0" h="2566598" w="2152899">
                <a:moveTo>
                  <a:pt x="723283" y="0"/>
                </a:moveTo>
                <a:lnTo>
                  <a:pt x="1604891" y="0"/>
                </a:lnTo>
                <a:lnTo>
                  <a:pt x="2152899" y="520757"/>
                </a:lnTo>
                <a:lnTo>
                  <a:pt x="0" y="2566598"/>
                </a:lnTo>
                <a:lnTo>
                  <a:pt x="0" y="1728830"/>
                </a:lnTo>
                <a:lnTo>
                  <a:pt x="1271291" y="520757"/>
                </a:lnTo>
                <a:close/>
              </a:path>
            </a:pathLst>
          </a:custGeom>
          <a:gradFill>
            <a:gsLst>
              <a:gs pos="0">
                <a:srgbClr val="F9690E"/>
              </a:gs>
              <a:gs pos="100000">
                <a:srgbClr val="F9690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g1260f45c4c2_0_3308"/>
          <p:cNvSpPr/>
          <p:nvPr/>
        </p:nvSpPr>
        <p:spPr>
          <a:xfrm>
            <a:off x="964601" y="799465"/>
            <a:ext cx="811500" cy="1082100"/>
          </a:xfrm>
          <a:prstGeom prst="ellipse">
            <a:avLst/>
          </a:prstGeom>
          <a:gradFill>
            <a:gsLst>
              <a:gs pos="0">
                <a:srgbClr val="E03B9A"/>
              </a:gs>
              <a:gs pos="40000">
                <a:srgbClr val="9E2B73"/>
              </a:gs>
              <a:gs pos="100000">
                <a:srgbClr val="9E2B73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l" dir="2700000" dist="38100">
              <a:srgbClr val="7F7F7F">
                <a:alpha val="466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g1260f45c4c2_0_3308"/>
          <p:cNvSpPr/>
          <p:nvPr/>
        </p:nvSpPr>
        <p:spPr>
          <a:xfrm>
            <a:off x="-4159" y="4423819"/>
            <a:ext cx="588000" cy="1533254"/>
          </a:xfrm>
          <a:custGeom>
            <a:rect b="b" l="l" r="r" t="t"/>
            <a:pathLst>
              <a:path extrusionOk="0" h="1533254" w="784000">
                <a:moveTo>
                  <a:pt x="17373" y="0"/>
                </a:moveTo>
                <a:cubicBezTo>
                  <a:pt x="440769" y="0"/>
                  <a:pt x="784000" y="343231"/>
                  <a:pt x="784000" y="766627"/>
                </a:cubicBezTo>
                <a:cubicBezTo>
                  <a:pt x="784000" y="1190023"/>
                  <a:pt x="440769" y="1533254"/>
                  <a:pt x="17373" y="1533254"/>
                </a:cubicBezTo>
                <a:lnTo>
                  <a:pt x="0" y="1531503"/>
                </a:lnTo>
                <a:lnTo>
                  <a:pt x="0" y="1752"/>
                </a:lnTo>
                <a:close/>
              </a:path>
            </a:pathLst>
          </a:custGeom>
          <a:gradFill>
            <a:gsLst>
              <a:gs pos="0">
                <a:srgbClr val="E03B9A"/>
              </a:gs>
              <a:gs pos="40000">
                <a:srgbClr val="FD2BA4"/>
              </a:gs>
              <a:gs pos="100000">
                <a:srgbClr val="FD2BA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l" dir="2700000" dist="38100">
              <a:srgbClr val="7F7F7F">
                <a:alpha val="466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g1260f45c4c2_0_3308"/>
          <p:cNvSpPr/>
          <p:nvPr/>
        </p:nvSpPr>
        <p:spPr>
          <a:xfrm>
            <a:off x="1932764" y="6338998"/>
            <a:ext cx="941270" cy="519003"/>
          </a:xfrm>
          <a:custGeom>
            <a:rect b="b" l="l" r="r" t="t"/>
            <a:pathLst>
              <a:path extrusionOk="0" h="519003" w="1255026">
                <a:moveTo>
                  <a:pt x="240900" y="0"/>
                </a:moveTo>
                <a:lnTo>
                  <a:pt x="627513" y="386614"/>
                </a:lnTo>
                <a:lnTo>
                  <a:pt x="1014126" y="0"/>
                </a:lnTo>
                <a:lnTo>
                  <a:pt x="1255026" y="240900"/>
                </a:lnTo>
                <a:lnTo>
                  <a:pt x="976923" y="519003"/>
                </a:lnTo>
                <a:lnTo>
                  <a:pt x="278104" y="519003"/>
                </a:lnTo>
                <a:lnTo>
                  <a:pt x="0" y="240900"/>
                </a:lnTo>
                <a:close/>
              </a:path>
            </a:pathLst>
          </a:cu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1260f45c4c2_0_3308"/>
          <p:cNvSpPr/>
          <p:nvPr/>
        </p:nvSpPr>
        <p:spPr>
          <a:xfrm rot="3236222">
            <a:off x="6931359" y="2290544"/>
            <a:ext cx="1075356" cy="5067793"/>
          </a:xfrm>
          <a:custGeom>
            <a:rect b="b" l="l" r="r" t="t"/>
            <a:pathLst>
              <a:path extrusionOk="0" h="5768057" w="1211549">
                <a:moveTo>
                  <a:pt x="0" y="0"/>
                </a:moveTo>
                <a:lnTo>
                  <a:pt x="845255" y="0"/>
                </a:lnTo>
                <a:lnTo>
                  <a:pt x="1211549" y="355193"/>
                </a:lnTo>
                <a:lnTo>
                  <a:pt x="355193" y="355193"/>
                </a:lnTo>
                <a:lnTo>
                  <a:pt x="355193" y="5412864"/>
                </a:lnTo>
                <a:lnTo>
                  <a:pt x="981285" y="5412864"/>
                </a:lnTo>
                <a:lnTo>
                  <a:pt x="636857" y="5768057"/>
                </a:lnTo>
                <a:lnTo>
                  <a:pt x="0" y="5768057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g1260f45c4c2_0_3308"/>
          <p:cNvSpPr/>
          <p:nvPr/>
        </p:nvSpPr>
        <p:spPr>
          <a:xfrm rot="3236222">
            <a:off x="7475751" y="3485310"/>
            <a:ext cx="852738" cy="3696700"/>
          </a:xfrm>
          <a:custGeom>
            <a:rect b="b" l="l" r="r" t="t"/>
            <a:pathLst>
              <a:path extrusionOk="0" h="4207507" w="960736">
                <a:moveTo>
                  <a:pt x="0" y="0"/>
                </a:moveTo>
                <a:lnTo>
                  <a:pt x="693543" y="0"/>
                </a:lnTo>
                <a:lnTo>
                  <a:pt x="960736" y="259095"/>
                </a:lnTo>
                <a:lnTo>
                  <a:pt x="325991" y="259096"/>
                </a:lnTo>
                <a:lnTo>
                  <a:pt x="325991" y="3948412"/>
                </a:lnTo>
                <a:lnTo>
                  <a:pt x="811317" y="3948413"/>
                </a:lnTo>
                <a:lnTo>
                  <a:pt x="560075" y="4207507"/>
                </a:lnTo>
                <a:lnTo>
                  <a:pt x="0" y="4207507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1260f45c4c2_0_3308"/>
          <p:cNvSpPr/>
          <p:nvPr/>
        </p:nvSpPr>
        <p:spPr>
          <a:xfrm rot="3209134">
            <a:off x="3558533" y="-372983"/>
            <a:ext cx="1387986" cy="1380149"/>
          </a:xfrm>
          <a:custGeom>
            <a:rect b="b" l="l" r="r" t="t"/>
            <a:pathLst>
              <a:path extrusionOk="0" h="1565662" w="1565662">
                <a:moveTo>
                  <a:pt x="0" y="1103746"/>
                </a:moveTo>
                <a:lnTo>
                  <a:pt x="178485" y="923117"/>
                </a:lnTo>
                <a:lnTo>
                  <a:pt x="178485" y="1387177"/>
                </a:lnTo>
                <a:lnTo>
                  <a:pt x="1387177" y="1387177"/>
                </a:lnTo>
                <a:lnTo>
                  <a:pt x="1387177" y="178485"/>
                </a:lnTo>
                <a:lnTo>
                  <a:pt x="914278" y="178485"/>
                </a:lnTo>
                <a:lnTo>
                  <a:pt x="1090644" y="0"/>
                </a:lnTo>
                <a:lnTo>
                  <a:pt x="1565662" y="0"/>
                </a:lnTo>
                <a:lnTo>
                  <a:pt x="1565662" y="1565662"/>
                </a:lnTo>
                <a:lnTo>
                  <a:pt x="0" y="1565662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g1260f45c4c2_0_3308"/>
          <p:cNvSpPr/>
          <p:nvPr/>
        </p:nvSpPr>
        <p:spPr>
          <a:xfrm>
            <a:off x="4524785" y="546315"/>
            <a:ext cx="506700" cy="6639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g1260f45c4c2_0_3308"/>
          <p:cNvSpPr/>
          <p:nvPr/>
        </p:nvSpPr>
        <p:spPr>
          <a:xfrm rot="-3282311">
            <a:off x="8340170" y="-123039"/>
            <a:ext cx="644806" cy="2148599"/>
          </a:xfrm>
          <a:custGeom>
            <a:rect b="b" l="l" r="r" t="t"/>
            <a:pathLst>
              <a:path extrusionOk="0" h="2450177" w="723415">
                <a:moveTo>
                  <a:pt x="723415" y="221371"/>
                </a:moveTo>
                <a:lnTo>
                  <a:pt x="221371" y="221371"/>
                </a:lnTo>
                <a:lnTo>
                  <a:pt x="221371" y="2241920"/>
                </a:lnTo>
                <a:lnTo>
                  <a:pt x="0" y="2450177"/>
                </a:lnTo>
                <a:lnTo>
                  <a:pt x="0" y="0"/>
                </a:lnTo>
                <a:lnTo>
                  <a:pt x="515158" y="0"/>
                </a:lnTo>
                <a:close/>
              </a:path>
            </a:pathLst>
          </a:cu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g1260f45c4c2_0_3308"/>
          <p:cNvSpPr/>
          <p:nvPr/>
        </p:nvSpPr>
        <p:spPr>
          <a:xfrm>
            <a:off x="7816444" y="2540409"/>
            <a:ext cx="1011000" cy="1347900"/>
          </a:xfrm>
          <a:prstGeom prst="mathMultiply">
            <a:avLst>
              <a:gd fmla="val 17457" name="adj1"/>
            </a:avLst>
          </a:prstGeom>
          <a:solidFill>
            <a:srgbClr val="131F2B"/>
          </a:solidFill>
          <a:ln>
            <a:noFill/>
          </a:ln>
          <a:effectLst>
            <a:outerShdw blurRad="63500" sx="104000" rotWithShape="0" algn="ctr" dir="3600000" dist="304800" sy="104000">
              <a:srgbClr val="000000">
                <a:alpha val="286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g1260f45c4c2_0_3308"/>
          <p:cNvSpPr/>
          <p:nvPr/>
        </p:nvSpPr>
        <p:spPr>
          <a:xfrm>
            <a:off x="7462273" y="4200818"/>
            <a:ext cx="1463100" cy="19509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" name="Google Shape;72;g1260f45c4c2_0_3308"/>
          <p:cNvGrpSpPr/>
          <p:nvPr/>
        </p:nvGrpSpPr>
        <p:grpSpPr>
          <a:xfrm flipH="1">
            <a:off x="763868" y="3702261"/>
            <a:ext cx="1953411" cy="2183206"/>
            <a:chOff x="818477" y="454876"/>
            <a:chExt cx="2428407" cy="2035433"/>
          </a:xfrm>
        </p:grpSpPr>
        <p:grpSp>
          <p:nvGrpSpPr>
            <p:cNvPr id="73" name="Google Shape;73;g1260f45c4c2_0_3308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74" name="Google Shape;74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" name="Google Shape;75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" name="Google Shape;77;g1260f45c4c2_0_3308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" name="Google Shape;78;g1260f45c4c2_0_3308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g1260f45c4c2_0_3308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80;g1260f45c4c2_0_3308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" name="Google Shape;81;g1260f45c4c2_0_3308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82;g1260f45c4c2_0_3308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3" name="Google Shape;83;g1260f45c4c2_0_3308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84" name="Google Shape;84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" name="Google Shape;85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" name="Google Shape;86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" name="Google Shape;87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" name="Google Shape;88;g1260f45c4c2_0_3308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" name="Google Shape;89;g1260f45c4c2_0_3308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" name="Google Shape;90;g1260f45c4c2_0_3308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91;g1260f45c4c2_0_3308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2" name="Google Shape;92;g1260f45c4c2_0_3308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93" name="Google Shape;93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" name="Google Shape;94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" name="Google Shape;95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96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" name="Google Shape;97;g1260f45c4c2_0_3308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" name="Google Shape;98;g1260f45c4c2_0_3308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Google Shape;99;g1260f45c4c2_0_3308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0" name="Google Shape;100;g1260f45c4c2_0_3308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101" name="Google Shape;101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" name="Google Shape;102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" name="Google Shape;104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" name="Google Shape;105;g1260f45c4c2_0_3308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106;g1260f45c4c2_0_3308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7" name="Google Shape;107;g1260f45c4c2_0_3308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108" name="Google Shape;108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" name="Google Shape;109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" name="Google Shape;110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" name="Google Shape;111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112;g1260f45c4c2_0_3308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3" name="Google Shape;113;g1260f45c4c2_0_3308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114" name="Google Shape;114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" name="Google Shape;115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" name="Google Shape;116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7" name="Google Shape;117;g1260f45c4c2_0_3308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8" name="Google Shape;118;g1260f45c4c2_0_3308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119" name="Google Shape;119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" name="Google Shape;120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" name="Google Shape;121;g1260f45c4c2_0_3308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2" name="Google Shape;122;g1260f45c4c2_0_3308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123" name="Google Shape;123;g1260f45c4c2_0_3308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4" name="Google Shape;124;g1260f45c4c2_0_3308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5" name="Google Shape;125;g1260f45c4c2_0_3308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" name="Google Shape;126;g1260f45c4c2_0_3308"/>
          <p:cNvSpPr/>
          <p:nvPr/>
        </p:nvSpPr>
        <p:spPr>
          <a:xfrm rot="-7670025">
            <a:off x="6331853" y="4806903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g1260f45c4c2_0_3308"/>
          <p:cNvSpPr/>
          <p:nvPr/>
        </p:nvSpPr>
        <p:spPr>
          <a:xfrm rot="-7670025">
            <a:off x="6487410" y="5015183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1260f45c4c2_0_3308"/>
          <p:cNvSpPr/>
          <p:nvPr/>
        </p:nvSpPr>
        <p:spPr>
          <a:xfrm rot="-7670025">
            <a:off x="6642320" y="5223464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g1260f45c4c2_0_3308"/>
          <p:cNvSpPr/>
          <p:nvPr/>
        </p:nvSpPr>
        <p:spPr>
          <a:xfrm rot="-7670025">
            <a:off x="6802295" y="5437635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260f45c4c2_0_3308"/>
          <p:cNvSpPr/>
          <p:nvPr/>
        </p:nvSpPr>
        <p:spPr>
          <a:xfrm rot="-7670025">
            <a:off x="6957745" y="5649265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1260f45c4c2_0_3308"/>
          <p:cNvSpPr/>
          <p:nvPr/>
        </p:nvSpPr>
        <p:spPr>
          <a:xfrm rot="-7670025">
            <a:off x="7113301" y="5857546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1260f45c4c2_0_3308"/>
          <p:cNvSpPr/>
          <p:nvPr/>
        </p:nvSpPr>
        <p:spPr>
          <a:xfrm rot="-7670025">
            <a:off x="7268212" y="6065827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1260f45c4c2_0_3308"/>
          <p:cNvSpPr/>
          <p:nvPr/>
        </p:nvSpPr>
        <p:spPr>
          <a:xfrm rot="-7670025">
            <a:off x="7428186" y="6279997"/>
            <a:ext cx="292481" cy="471964"/>
          </a:xfrm>
          <a:prstGeom prst="chevron">
            <a:avLst>
              <a:gd fmla="val 69960" name="adj"/>
            </a:avLst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g1260f45c4c2_0_3308"/>
          <p:cNvSpPr/>
          <p:nvPr/>
        </p:nvSpPr>
        <p:spPr>
          <a:xfrm rot="-7670786">
            <a:off x="7607392" y="6494128"/>
            <a:ext cx="292509" cy="409383"/>
          </a:xfrm>
          <a:custGeom>
            <a:rect b="b" l="l" r="r" t="t"/>
            <a:pathLst>
              <a:path extrusionOk="0" h="460942" w="332348">
                <a:moveTo>
                  <a:pt x="99837" y="460942"/>
                </a:moveTo>
                <a:lnTo>
                  <a:pt x="0" y="460942"/>
                </a:lnTo>
                <a:lnTo>
                  <a:pt x="232511" y="195299"/>
                </a:lnTo>
                <a:lnTo>
                  <a:pt x="107303" y="52249"/>
                </a:lnTo>
                <a:lnTo>
                  <a:pt x="161409" y="0"/>
                </a:lnTo>
                <a:lnTo>
                  <a:pt x="332348" y="195299"/>
                </a:lnTo>
                <a:close/>
              </a:path>
            </a:pathLst>
          </a:cu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1260f45c4c2_0_3308"/>
          <p:cNvSpPr/>
          <p:nvPr/>
        </p:nvSpPr>
        <p:spPr>
          <a:xfrm rot="-7670786">
            <a:off x="7810990" y="6721840"/>
            <a:ext cx="291152" cy="261830"/>
          </a:xfrm>
          <a:custGeom>
            <a:rect b="b" l="l" r="r" t="t"/>
            <a:pathLst>
              <a:path extrusionOk="0" h="294806" w="330806">
                <a:moveTo>
                  <a:pt x="98295" y="294806"/>
                </a:moveTo>
                <a:lnTo>
                  <a:pt x="0" y="294806"/>
                </a:lnTo>
                <a:lnTo>
                  <a:pt x="305280" y="0"/>
                </a:lnTo>
                <a:lnTo>
                  <a:pt x="330806" y="29163"/>
                </a:lnTo>
                <a:close/>
              </a:path>
            </a:pathLst>
          </a:cu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1260f45c4c2_0_3308"/>
          <p:cNvSpPr/>
          <p:nvPr/>
        </p:nvSpPr>
        <p:spPr>
          <a:xfrm rot="10800000">
            <a:off x="7977614" y="713327"/>
            <a:ext cx="671056" cy="760616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47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sx="104000" rotWithShape="0" algn="ctr" dir="1800000" dist="406400" sy="10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1260f45c4c2_0_3308"/>
          <p:cNvSpPr/>
          <p:nvPr/>
        </p:nvSpPr>
        <p:spPr>
          <a:xfrm rot="5400000">
            <a:off x="2195507" y="2005447"/>
            <a:ext cx="1416674" cy="910597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47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1260f45c4c2_0_3308"/>
          <p:cNvSpPr/>
          <p:nvPr/>
        </p:nvSpPr>
        <p:spPr>
          <a:xfrm>
            <a:off x="5392751" y="5344499"/>
            <a:ext cx="627600" cy="822300"/>
          </a:xfrm>
          <a:prstGeom prst="rect">
            <a:avLst/>
          </a:prstGeom>
          <a:gradFill>
            <a:gsLst>
              <a:gs pos="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260f45c4c2_0_4070"/>
          <p:cNvSpPr txBox="1"/>
          <p:nvPr>
            <p:ph type="title"/>
          </p:nvPr>
        </p:nvSpPr>
        <p:spPr>
          <a:xfrm>
            <a:off x="1778219" y="546408"/>
            <a:ext cx="55875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779" name="Google Shape;779;g1260f45c4c2_0_4070"/>
          <p:cNvGrpSpPr/>
          <p:nvPr/>
        </p:nvGrpSpPr>
        <p:grpSpPr>
          <a:xfrm>
            <a:off x="8028930" y="912413"/>
            <a:ext cx="1370098" cy="5039714"/>
            <a:chOff x="10705240" y="912413"/>
            <a:chExt cx="1826797" cy="5039714"/>
          </a:xfrm>
        </p:grpSpPr>
        <p:grpSp>
          <p:nvGrpSpPr>
            <p:cNvPr id="780" name="Google Shape;780;g1260f45c4c2_0_4070"/>
            <p:cNvGrpSpPr/>
            <p:nvPr/>
          </p:nvGrpSpPr>
          <p:grpSpPr>
            <a:xfrm rot="2696952">
              <a:off x="10974101" y="2700266"/>
              <a:ext cx="1289076" cy="1294411"/>
              <a:chOff x="389693" y="2983904"/>
              <a:chExt cx="4040400" cy="4057120"/>
            </a:xfrm>
          </p:grpSpPr>
          <p:sp>
            <p:nvSpPr>
              <p:cNvPr id="781" name="Google Shape;781;g1260f45c4c2_0_4070"/>
              <p:cNvSpPr/>
              <p:nvPr/>
            </p:nvSpPr>
            <p:spPr>
              <a:xfrm rot="-8159687">
                <a:off x="612731" y="3050022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2" name="Google Shape;782;g1260f45c4c2_0_4070"/>
              <p:cNvSpPr/>
              <p:nvPr/>
            </p:nvSpPr>
            <p:spPr>
              <a:xfrm rot="-8159687">
                <a:off x="948170" y="338687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3" name="Google Shape;783;g1260f45c4c2_0_4070"/>
              <p:cNvSpPr/>
              <p:nvPr/>
            </p:nvSpPr>
            <p:spPr>
              <a:xfrm rot="-8159687">
                <a:off x="1282217" y="372372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4" name="Google Shape;784;g1260f45c4c2_0_4070"/>
              <p:cNvSpPr/>
              <p:nvPr/>
            </p:nvSpPr>
            <p:spPr>
              <a:xfrm rot="-8159687">
                <a:off x="1627181" y="4070094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5" name="Google Shape;785;g1260f45c4c2_0_4070"/>
              <p:cNvSpPr/>
              <p:nvPr/>
            </p:nvSpPr>
            <p:spPr>
              <a:xfrm rot="-8159687">
                <a:off x="1962388" y="441236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6" name="Google Shape;786;g1260f45c4c2_0_4070"/>
              <p:cNvSpPr/>
              <p:nvPr/>
            </p:nvSpPr>
            <p:spPr>
              <a:xfrm rot="-8159687">
                <a:off x="2297827" y="474921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7" name="Google Shape;787;g1260f45c4c2_0_4070"/>
              <p:cNvSpPr/>
              <p:nvPr/>
            </p:nvSpPr>
            <p:spPr>
              <a:xfrm rot="-8159687">
                <a:off x="2631874" y="5086059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8" name="Google Shape;788;g1260f45c4c2_0_4070"/>
              <p:cNvSpPr/>
              <p:nvPr/>
            </p:nvSpPr>
            <p:spPr>
              <a:xfrm rot="-8159687">
                <a:off x="2976838" y="543243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9" name="Google Shape;789;g1260f45c4c2_0_4070"/>
              <p:cNvSpPr/>
              <p:nvPr/>
            </p:nvSpPr>
            <p:spPr>
              <a:xfrm rot="-8159687">
                <a:off x="3324467" y="5769268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0" name="Google Shape;790;g1260f45c4c2_0_4070"/>
              <p:cNvSpPr/>
              <p:nvPr/>
            </p:nvSpPr>
            <p:spPr>
              <a:xfrm rot="-8159687">
                <a:off x="3669431" y="611564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91" name="Google Shape;791;g1260f45c4c2_0_4070"/>
            <p:cNvGrpSpPr/>
            <p:nvPr/>
          </p:nvGrpSpPr>
          <p:grpSpPr>
            <a:xfrm>
              <a:off x="11215737" y="912413"/>
              <a:ext cx="689929" cy="5039714"/>
              <a:chOff x="11215737" y="912413"/>
              <a:chExt cx="689929" cy="5039714"/>
            </a:xfrm>
          </p:grpSpPr>
          <p:sp>
            <p:nvSpPr>
              <p:cNvPr id="792" name="Google Shape;792;g1260f45c4c2_0_4070"/>
              <p:cNvSpPr/>
              <p:nvPr/>
            </p:nvSpPr>
            <p:spPr>
              <a:xfrm rot="-7288474">
                <a:off x="11283303" y="4756713"/>
                <a:ext cx="525167" cy="452723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DF5905"/>
                  </a:gs>
                  <a:gs pos="9000">
                    <a:srgbClr val="FF2D2D"/>
                  </a:gs>
                  <a:gs pos="100000">
                    <a:srgbClr val="DF5905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3" name="Google Shape;793;g1260f45c4c2_0_4070"/>
              <p:cNvSpPr/>
              <p:nvPr/>
            </p:nvSpPr>
            <p:spPr>
              <a:xfrm>
                <a:off x="11327866" y="1591375"/>
                <a:ext cx="577800" cy="577800"/>
              </a:xfrm>
              <a:prstGeom prst="mathMultiply">
                <a:avLst>
                  <a:gd fmla="val 17457" name="adj1"/>
                </a:avLst>
              </a:prstGeom>
              <a:gradFill>
                <a:gsLst>
                  <a:gs pos="0">
                    <a:srgbClr val="FE2FA5"/>
                  </a:gs>
                  <a:gs pos="100000">
                    <a:srgbClr val="9E2B7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4" name="Google Shape;794;g1260f45c4c2_0_4070"/>
              <p:cNvSpPr/>
              <p:nvPr/>
            </p:nvSpPr>
            <p:spPr>
              <a:xfrm>
                <a:off x="11432945" y="5592727"/>
                <a:ext cx="365700" cy="359400"/>
              </a:xfrm>
              <a:prstGeom prst="rect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5" name="Google Shape;795;g1260f45c4c2_0_4070"/>
              <p:cNvSpPr/>
              <p:nvPr/>
            </p:nvSpPr>
            <p:spPr>
              <a:xfrm>
                <a:off x="11449797" y="912413"/>
                <a:ext cx="393000" cy="393000"/>
              </a:xfrm>
              <a:prstGeom prst="ellipse">
                <a:avLst/>
              </a:prstGeom>
              <a:gradFill>
                <a:gsLst>
                  <a:gs pos="0">
                    <a:srgbClr val="25327E"/>
                  </a:gs>
                  <a:gs pos="84000">
                    <a:srgbClr val="5ABCF2"/>
                  </a:gs>
                  <a:gs pos="100000">
                    <a:srgbClr val="2D4890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796" name="Google Shape;796;g1260f45c4c2_0_4070"/>
          <p:cNvGrpSpPr/>
          <p:nvPr/>
        </p:nvGrpSpPr>
        <p:grpSpPr>
          <a:xfrm flipH="1" rot="5400000">
            <a:off x="-889805" y="1554066"/>
            <a:ext cx="6081945" cy="3823357"/>
            <a:chOff x="818477" y="454876"/>
            <a:chExt cx="2428407" cy="2035433"/>
          </a:xfrm>
        </p:grpSpPr>
        <p:grpSp>
          <p:nvGrpSpPr>
            <p:cNvPr id="797" name="Google Shape;797;g1260f45c4c2_0_4070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798" name="Google Shape;798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9" name="Google Shape;799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0" name="Google Shape;800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1" name="Google Shape;801;g1260f45c4c2_0_4070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2" name="Google Shape;802;g1260f45c4c2_0_4070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3" name="Google Shape;803;g1260f45c4c2_0_4070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4" name="Google Shape;804;g1260f45c4c2_0_4070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5" name="Google Shape;805;g1260f45c4c2_0_4070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6" name="Google Shape;806;g1260f45c4c2_0_4070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07" name="Google Shape;807;g1260f45c4c2_0_4070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808" name="Google Shape;808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9" name="Google Shape;809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0" name="Google Shape;810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1" name="Google Shape;811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2" name="Google Shape;812;g1260f45c4c2_0_4070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3" name="Google Shape;813;g1260f45c4c2_0_4070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4" name="Google Shape;814;g1260f45c4c2_0_4070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5" name="Google Shape;815;g1260f45c4c2_0_4070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16" name="Google Shape;816;g1260f45c4c2_0_4070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817" name="Google Shape;817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8" name="Google Shape;818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9" name="Google Shape;819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0" name="Google Shape;820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1" name="Google Shape;821;g1260f45c4c2_0_4070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2" name="Google Shape;822;g1260f45c4c2_0_4070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3" name="Google Shape;823;g1260f45c4c2_0_4070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24" name="Google Shape;824;g1260f45c4c2_0_4070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825" name="Google Shape;825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6" name="Google Shape;826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7" name="Google Shape;827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8" name="Google Shape;828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9" name="Google Shape;829;g1260f45c4c2_0_4070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0" name="Google Shape;830;g1260f45c4c2_0_4070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31" name="Google Shape;831;g1260f45c4c2_0_4070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832" name="Google Shape;832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3" name="Google Shape;833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4" name="Google Shape;834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5" name="Google Shape;835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6" name="Google Shape;836;g1260f45c4c2_0_4070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37" name="Google Shape;837;g1260f45c4c2_0_4070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838" name="Google Shape;838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9" name="Google Shape;839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0" name="Google Shape;840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1" name="Google Shape;841;g1260f45c4c2_0_4070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42" name="Google Shape;842;g1260f45c4c2_0_4070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843" name="Google Shape;843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4" name="Google Shape;844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5" name="Google Shape;845;g1260f45c4c2_0_4070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46" name="Google Shape;846;g1260f45c4c2_0_4070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847" name="Google Shape;847;g1260f45c4c2_0_4070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8" name="Google Shape;848;g1260f45c4c2_0_4070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49" name="Google Shape;849;g1260f45c4c2_0_4070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260f45c4c2_0_4143"/>
          <p:cNvSpPr txBox="1"/>
          <p:nvPr>
            <p:ph type="title"/>
          </p:nvPr>
        </p:nvSpPr>
        <p:spPr>
          <a:xfrm>
            <a:off x="1778219" y="546408"/>
            <a:ext cx="55875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52" name="Google Shape;852;g1260f45c4c2_0_4143"/>
          <p:cNvGrpSpPr/>
          <p:nvPr/>
        </p:nvGrpSpPr>
        <p:grpSpPr>
          <a:xfrm rot="-5400000">
            <a:off x="3976109" y="1501644"/>
            <a:ext cx="6081945" cy="3823357"/>
            <a:chOff x="818477" y="454876"/>
            <a:chExt cx="2428407" cy="2035433"/>
          </a:xfrm>
        </p:grpSpPr>
        <p:grpSp>
          <p:nvGrpSpPr>
            <p:cNvPr id="853" name="Google Shape;853;g1260f45c4c2_0_4143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854" name="Google Shape;854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5" name="Google Shape;855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6" name="Google Shape;856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7" name="Google Shape;857;g1260f45c4c2_0_41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8" name="Google Shape;858;g1260f45c4c2_0_41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9" name="Google Shape;859;g1260f45c4c2_0_41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0" name="Google Shape;860;g1260f45c4c2_0_414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1" name="Google Shape;861;g1260f45c4c2_0_4143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2" name="Google Shape;862;g1260f45c4c2_0_4143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63" name="Google Shape;863;g1260f45c4c2_0_4143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864" name="Google Shape;864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5" name="Google Shape;865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6" name="Google Shape;866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7" name="Google Shape;867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8" name="Google Shape;868;g1260f45c4c2_0_41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9" name="Google Shape;869;g1260f45c4c2_0_41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0" name="Google Shape;870;g1260f45c4c2_0_41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1" name="Google Shape;871;g1260f45c4c2_0_414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72" name="Google Shape;872;g1260f45c4c2_0_4143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873" name="Google Shape;873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4" name="Google Shape;874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5" name="Google Shape;875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6" name="Google Shape;876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7" name="Google Shape;877;g1260f45c4c2_0_41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8" name="Google Shape;878;g1260f45c4c2_0_41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9" name="Google Shape;879;g1260f45c4c2_0_41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80" name="Google Shape;880;g1260f45c4c2_0_4143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881" name="Google Shape;881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2" name="Google Shape;882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3" name="Google Shape;883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4" name="Google Shape;884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5" name="Google Shape;885;g1260f45c4c2_0_41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6" name="Google Shape;886;g1260f45c4c2_0_41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87" name="Google Shape;887;g1260f45c4c2_0_4143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888" name="Google Shape;888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9" name="Google Shape;889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0" name="Google Shape;890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1" name="Google Shape;891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2" name="Google Shape;892;g1260f45c4c2_0_41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93" name="Google Shape;893;g1260f45c4c2_0_4143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894" name="Google Shape;894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5" name="Google Shape;895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6" name="Google Shape;896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7" name="Google Shape;897;g1260f45c4c2_0_41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98" name="Google Shape;898;g1260f45c4c2_0_4143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899" name="Google Shape;899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0" name="Google Shape;900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1" name="Google Shape;901;g1260f45c4c2_0_41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02" name="Google Shape;902;g1260f45c4c2_0_4143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903" name="Google Shape;903;g1260f45c4c2_0_41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4" name="Google Shape;904;g1260f45c4c2_0_41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05" name="Google Shape;905;g1260f45c4c2_0_4143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6" name="Google Shape;906;g1260f45c4c2_0_4143"/>
          <p:cNvGrpSpPr/>
          <p:nvPr/>
        </p:nvGrpSpPr>
        <p:grpSpPr>
          <a:xfrm>
            <a:off x="-445198" y="883815"/>
            <a:ext cx="1370098" cy="5039714"/>
            <a:chOff x="-593598" y="883815"/>
            <a:chExt cx="1826797" cy="5039714"/>
          </a:xfrm>
        </p:grpSpPr>
        <p:grpSp>
          <p:nvGrpSpPr>
            <p:cNvPr id="907" name="Google Shape;907;g1260f45c4c2_0_4143"/>
            <p:cNvGrpSpPr/>
            <p:nvPr/>
          </p:nvGrpSpPr>
          <p:grpSpPr>
            <a:xfrm rot="2696952">
              <a:off x="-324737" y="2805018"/>
              <a:ext cx="1289076" cy="1294411"/>
              <a:chOff x="389693" y="2983904"/>
              <a:chExt cx="4040400" cy="4057120"/>
            </a:xfrm>
          </p:grpSpPr>
          <p:sp>
            <p:nvSpPr>
              <p:cNvPr id="908" name="Google Shape;908;g1260f45c4c2_0_4143"/>
              <p:cNvSpPr/>
              <p:nvPr/>
            </p:nvSpPr>
            <p:spPr>
              <a:xfrm rot="-8159687">
                <a:off x="612731" y="3050022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9" name="Google Shape;909;g1260f45c4c2_0_4143"/>
              <p:cNvSpPr/>
              <p:nvPr/>
            </p:nvSpPr>
            <p:spPr>
              <a:xfrm rot="-8159687">
                <a:off x="948170" y="338687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0" name="Google Shape;910;g1260f45c4c2_0_4143"/>
              <p:cNvSpPr/>
              <p:nvPr/>
            </p:nvSpPr>
            <p:spPr>
              <a:xfrm rot="-8159687">
                <a:off x="1282217" y="372372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1" name="Google Shape;911;g1260f45c4c2_0_4143"/>
              <p:cNvSpPr/>
              <p:nvPr/>
            </p:nvSpPr>
            <p:spPr>
              <a:xfrm rot="-8159687">
                <a:off x="1627181" y="4070094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2" name="Google Shape;912;g1260f45c4c2_0_4143"/>
              <p:cNvSpPr/>
              <p:nvPr/>
            </p:nvSpPr>
            <p:spPr>
              <a:xfrm rot="-8159687">
                <a:off x="1962388" y="441236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3" name="Google Shape;913;g1260f45c4c2_0_4143"/>
              <p:cNvSpPr/>
              <p:nvPr/>
            </p:nvSpPr>
            <p:spPr>
              <a:xfrm rot="-8159687">
                <a:off x="2297827" y="474921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4" name="Google Shape;914;g1260f45c4c2_0_4143"/>
              <p:cNvSpPr/>
              <p:nvPr/>
            </p:nvSpPr>
            <p:spPr>
              <a:xfrm rot="-8159687">
                <a:off x="2631874" y="5086059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5" name="Google Shape;915;g1260f45c4c2_0_4143"/>
              <p:cNvSpPr/>
              <p:nvPr/>
            </p:nvSpPr>
            <p:spPr>
              <a:xfrm rot="-8159687">
                <a:off x="2976838" y="543243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6" name="Google Shape;916;g1260f45c4c2_0_4143"/>
              <p:cNvSpPr/>
              <p:nvPr/>
            </p:nvSpPr>
            <p:spPr>
              <a:xfrm rot="-8159687">
                <a:off x="3324467" y="5769268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7" name="Google Shape;917;g1260f45c4c2_0_4143"/>
              <p:cNvSpPr/>
              <p:nvPr/>
            </p:nvSpPr>
            <p:spPr>
              <a:xfrm rot="-8159687">
                <a:off x="3669431" y="611564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18" name="Google Shape;918;g1260f45c4c2_0_4143"/>
            <p:cNvSpPr/>
            <p:nvPr/>
          </p:nvSpPr>
          <p:spPr>
            <a:xfrm rot="-7288474">
              <a:off x="-15534" y="4728115"/>
              <a:ext cx="525167" cy="452723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9" name="Google Shape;919;g1260f45c4c2_0_4143"/>
            <p:cNvSpPr/>
            <p:nvPr/>
          </p:nvSpPr>
          <p:spPr>
            <a:xfrm>
              <a:off x="29028" y="1562777"/>
              <a:ext cx="577800" cy="577800"/>
            </a:xfrm>
            <a:prstGeom prst="mathMultiply">
              <a:avLst>
                <a:gd fmla="val 17457" name="adj1"/>
              </a:avLst>
            </a:prstGeom>
            <a:gradFill>
              <a:gsLst>
                <a:gs pos="0">
                  <a:srgbClr val="FE2FA5"/>
                </a:gs>
                <a:gs pos="100000">
                  <a:srgbClr val="9E2B7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0" name="Google Shape;920;g1260f45c4c2_0_4143"/>
            <p:cNvSpPr/>
            <p:nvPr/>
          </p:nvSpPr>
          <p:spPr>
            <a:xfrm>
              <a:off x="134107" y="5564129"/>
              <a:ext cx="365700" cy="359400"/>
            </a:xfrm>
            <a:prstGeom prst="rect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1" name="Google Shape;921;g1260f45c4c2_0_4143"/>
            <p:cNvSpPr/>
            <p:nvPr/>
          </p:nvSpPr>
          <p:spPr>
            <a:xfrm>
              <a:off x="150959" y="883815"/>
              <a:ext cx="393000" cy="393000"/>
            </a:xfrm>
            <a:prstGeom prst="ellipse">
              <a:avLst/>
            </a:prstGeom>
            <a:gradFill>
              <a:gsLst>
                <a:gs pos="0">
                  <a:srgbClr val="25327E"/>
                </a:gs>
                <a:gs pos="84000">
                  <a:srgbClr val="5ABCF2"/>
                </a:gs>
                <a:gs pos="100000">
                  <a:srgbClr val="2D4890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mall">
  <p:cSld name="Blank small">
    <p:bg>
      <p:bgPr>
        <a:solidFill>
          <a:schemeClr val="lt1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g1260f45c4c2_0_4215"/>
          <p:cNvGrpSpPr/>
          <p:nvPr/>
        </p:nvGrpSpPr>
        <p:grpSpPr>
          <a:xfrm flipH="1" rot="-5400000">
            <a:off x="3976110" y="1517253"/>
            <a:ext cx="6081945" cy="3823357"/>
            <a:chOff x="818477" y="454876"/>
            <a:chExt cx="2428407" cy="2035433"/>
          </a:xfrm>
        </p:grpSpPr>
        <p:grpSp>
          <p:nvGrpSpPr>
            <p:cNvPr id="924" name="Google Shape;924;g1260f45c4c2_0_4215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925" name="Google Shape;925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6" name="Google Shape;926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7" name="Google Shape;927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8" name="Google Shape;928;g1260f45c4c2_0_4215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9" name="Google Shape;929;g1260f45c4c2_0_4215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0" name="Google Shape;930;g1260f45c4c2_0_4215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1" name="Google Shape;931;g1260f45c4c2_0_4215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2" name="Google Shape;932;g1260f45c4c2_0_4215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3" name="Google Shape;933;g1260f45c4c2_0_4215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34" name="Google Shape;934;g1260f45c4c2_0_4215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935" name="Google Shape;935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6" name="Google Shape;936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7" name="Google Shape;937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8" name="Google Shape;938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9" name="Google Shape;939;g1260f45c4c2_0_4215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0" name="Google Shape;940;g1260f45c4c2_0_4215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1" name="Google Shape;941;g1260f45c4c2_0_4215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2" name="Google Shape;942;g1260f45c4c2_0_4215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43" name="Google Shape;943;g1260f45c4c2_0_4215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944" name="Google Shape;944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5" name="Google Shape;945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6" name="Google Shape;946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7" name="Google Shape;947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8" name="Google Shape;948;g1260f45c4c2_0_4215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9" name="Google Shape;949;g1260f45c4c2_0_4215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0" name="Google Shape;950;g1260f45c4c2_0_4215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51" name="Google Shape;951;g1260f45c4c2_0_4215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952" name="Google Shape;952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3" name="Google Shape;953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4" name="Google Shape;954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5" name="Google Shape;955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6" name="Google Shape;956;g1260f45c4c2_0_4215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7" name="Google Shape;957;g1260f45c4c2_0_4215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58" name="Google Shape;958;g1260f45c4c2_0_4215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959" name="Google Shape;959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0" name="Google Shape;960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1" name="Google Shape;961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2" name="Google Shape;962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3" name="Google Shape;963;g1260f45c4c2_0_4215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64" name="Google Shape;964;g1260f45c4c2_0_4215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965" name="Google Shape;965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6" name="Google Shape;966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7" name="Google Shape;967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8" name="Google Shape;968;g1260f45c4c2_0_4215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69" name="Google Shape;969;g1260f45c4c2_0_4215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970" name="Google Shape;970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1" name="Google Shape;971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2" name="Google Shape;972;g1260f45c4c2_0_4215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73" name="Google Shape;973;g1260f45c4c2_0_4215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974" name="Google Shape;974;g1260f45c4c2_0_4215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5" name="Google Shape;975;g1260f45c4c2_0_4215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76" name="Google Shape;976;g1260f45c4c2_0_4215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7" name="Google Shape;977;g1260f45c4c2_0_4215"/>
          <p:cNvSpPr/>
          <p:nvPr/>
        </p:nvSpPr>
        <p:spPr>
          <a:xfrm>
            <a:off x="0" y="1562101"/>
            <a:ext cx="9144000" cy="3733800"/>
          </a:xfrm>
          <a:prstGeom prst="rect">
            <a:avLst/>
          </a:prstGeom>
          <a:gradFill>
            <a:gsLst>
              <a:gs pos="0">
                <a:srgbClr val="FF2D2D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g1260f45c4c2_0_4215"/>
          <p:cNvSpPr txBox="1"/>
          <p:nvPr>
            <p:ph type="title"/>
          </p:nvPr>
        </p:nvSpPr>
        <p:spPr>
          <a:xfrm>
            <a:off x="387413" y="1810765"/>
            <a:ext cx="3094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0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9" name="Google Shape;979;g1260f45c4c2_0_4215"/>
          <p:cNvSpPr txBox="1"/>
          <p:nvPr>
            <p:ph idx="1" type="body"/>
          </p:nvPr>
        </p:nvSpPr>
        <p:spPr>
          <a:xfrm>
            <a:off x="402428" y="2742796"/>
            <a:ext cx="3079200" cy="22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980" name="Google Shape;980;g1260f45c4c2_0_4215"/>
          <p:cNvGrpSpPr/>
          <p:nvPr/>
        </p:nvGrpSpPr>
        <p:grpSpPr>
          <a:xfrm rot="7608820">
            <a:off x="215916" y="4508030"/>
            <a:ext cx="2387635" cy="2396298"/>
            <a:chOff x="389693" y="2983904"/>
            <a:chExt cx="4040400" cy="4057120"/>
          </a:xfrm>
        </p:grpSpPr>
        <p:sp>
          <p:nvSpPr>
            <p:cNvPr id="981" name="Google Shape;981;g1260f45c4c2_0_4215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2" name="Google Shape;982;g1260f45c4c2_0_4215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3" name="Google Shape;983;g1260f45c4c2_0_4215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4" name="Google Shape;984;g1260f45c4c2_0_4215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5" name="Google Shape;985;g1260f45c4c2_0_4215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6" name="Google Shape;986;g1260f45c4c2_0_4215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7" name="Google Shape;987;g1260f45c4c2_0_4215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8" name="Google Shape;988;g1260f45c4c2_0_4215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9" name="Google Shape;989;g1260f45c4c2_0_4215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0" name="Google Shape;990;g1260f45c4c2_0_4215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1" name="Google Shape;991;g1260f45c4c2_0_4215"/>
          <p:cNvSpPr/>
          <p:nvPr/>
        </p:nvSpPr>
        <p:spPr>
          <a:xfrm rot="5400000">
            <a:off x="7998432" y="4951525"/>
            <a:ext cx="1319700" cy="989700"/>
          </a:xfrm>
          <a:prstGeom prst="mathMultiply">
            <a:avLst>
              <a:gd fmla="val 17457" name="adj1"/>
            </a:avLst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g1260f45c4c2_0_4215"/>
          <p:cNvSpPr/>
          <p:nvPr/>
        </p:nvSpPr>
        <p:spPr>
          <a:xfrm rot="5400000">
            <a:off x="7864178" y="1220308"/>
            <a:ext cx="907500" cy="680700"/>
          </a:xfrm>
          <a:prstGeom prst="ellipse">
            <a:avLst/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g1260f45c4c2_0_4215"/>
          <p:cNvSpPr/>
          <p:nvPr/>
        </p:nvSpPr>
        <p:spPr>
          <a:xfrm rot="3209134">
            <a:off x="1191179" y="-656734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g1260f45c4c2_0_4215"/>
          <p:cNvSpPr/>
          <p:nvPr/>
        </p:nvSpPr>
        <p:spPr>
          <a:xfrm rot="8603136">
            <a:off x="4111448" y="2147497"/>
            <a:ext cx="2229420" cy="2232426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l" dir="7200000" dist="266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g1260f45c4c2_0_4215"/>
          <p:cNvSpPr/>
          <p:nvPr/>
        </p:nvSpPr>
        <p:spPr>
          <a:xfrm rot="5400000">
            <a:off x="1207849" y="268838"/>
            <a:ext cx="373500" cy="275400"/>
          </a:xfrm>
          <a:prstGeom prst="rect">
            <a:avLst/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mall">
  <p:cSld name="1_Blank small">
    <p:bg>
      <p:bgPr>
        <a:solidFill>
          <a:schemeClr val="lt1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g1260f45c4c2_0_4289"/>
          <p:cNvGrpSpPr/>
          <p:nvPr/>
        </p:nvGrpSpPr>
        <p:grpSpPr>
          <a:xfrm rot="5400000">
            <a:off x="-638751" y="1523786"/>
            <a:ext cx="6081945" cy="3823357"/>
            <a:chOff x="818477" y="454876"/>
            <a:chExt cx="2428407" cy="2035433"/>
          </a:xfrm>
        </p:grpSpPr>
        <p:grpSp>
          <p:nvGrpSpPr>
            <p:cNvPr id="998" name="Google Shape;998;g1260f45c4c2_0_4289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999" name="Google Shape;999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0" name="Google Shape;1000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1" name="Google Shape;1001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2" name="Google Shape;1002;g1260f45c4c2_0_4289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3" name="Google Shape;1003;g1260f45c4c2_0_4289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4" name="Google Shape;1004;g1260f45c4c2_0_4289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5" name="Google Shape;1005;g1260f45c4c2_0_4289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6" name="Google Shape;1006;g1260f45c4c2_0_4289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7" name="Google Shape;1007;g1260f45c4c2_0_4289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08" name="Google Shape;1008;g1260f45c4c2_0_4289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1009" name="Google Shape;1009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0" name="Google Shape;1010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1" name="Google Shape;1011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2" name="Google Shape;1012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3" name="Google Shape;1013;g1260f45c4c2_0_4289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4" name="Google Shape;1014;g1260f45c4c2_0_4289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5" name="Google Shape;1015;g1260f45c4c2_0_4289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6" name="Google Shape;1016;g1260f45c4c2_0_4289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17" name="Google Shape;1017;g1260f45c4c2_0_4289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1018" name="Google Shape;1018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9" name="Google Shape;1019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0" name="Google Shape;1020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1" name="Google Shape;1021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2" name="Google Shape;1022;g1260f45c4c2_0_4289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3" name="Google Shape;1023;g1260f45c4c2_0_4289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4" name="Google Shape;1024;g1260f45c4c2_0_4289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25" name="Google Shape;1025;g1260f45c4c2_0_4289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1026" name="Google Shape;1026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7" name="Google Shape;1027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8" name="Google Shape;1028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9" name="Google Shape;1029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0" name="Google Shape;1030;g1260f45c4c2_0_4289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1" name="Google Shape;1031;g1260f45c4c2_0_4289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32" name="Google Shape;1032;g1260f45c4c2_0_4289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1033" name="Google Shape;1033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4" name="Google Shape;1034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5" name="Google Shape;1035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6" name="Google Shape;1036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7" name="Google Shape;1037;g1260f45c4c2_0_4289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38" name="Google Shape;1038;g1260f45c4c2_0_4289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1039" name="Google Shape;1039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0" name="Google Shape;1040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1" name="Google Shape;1041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2" name="Google Shape;1042;g1260f45c4c2_0_4289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43" name="Google Shape;1043;g1260f45c4c2_0_4289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1044" name="Google Shape;1044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5" name="Google Shape;1045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6" name="Google Shape;1046;g1260f45c4c2_0_4289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47" name="Google Shape;1047;g1260f45c4c2_0_4289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1048" name="Google Shape;1048;g1260f45c4c2_0_4289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9" name="Google Shape;1049;g1260f45c4c2_0_4289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50" name="Google Shape;1050;g1260f45c4c2_0_4289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1" name="Google Shape;1051;g1260f45c4c2_0_4289"/>
          <p:cNvSpPr/>
          <p:nvPr/>
        </p:nvSpPr>
        <p:spPr>
          <a:xfrm>
            <a:off x="0" y="1575169"/>
            <a:ext cx="9144000" cy="3720600"/>
          </a:xfrm>
          <a:prstGeom prst="rect">
            <a:avLst/>
          </a:prstGeom>
          <a:gradFill>
            <a:gsLst>
              <a:gs pos="0">
                <a:srgbClr val="25327E"/>
              </a:gs>
              <a:gs pos="100000">
                <a:srgbClr val="26A7E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g1260f45c4c2_0_4289"/>
          <p:cNvSpPr txBox="1"/>
          <p:nvPr>
            <p:ph type="title"/>
          </p:nvPr>
        </p:nvSpPr>
        <p:spPr>
          <a:xfrm>
            <a:off x="5248686" y="1845049"/>
            <a:ext cx="3094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0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3" name="Google Shape;1053;g1260f45c4c2_0_4289"/>
          <p:cNvSpPr txBox="1"/>
          <p:nvPr>
            <p:ph idx="1" type="body"/>
          </p:nvPr>
        </p:nvSpPr>
        <p:spPr>
          <a:xfrm>
            <a:off x="5263701" y="2777080"/>
            <a:ext cx="3079200" cy="22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54" name="Google Shape;1054;g1260f45c4c2_0_4289"/>
          <p:cNvSpPr/>
          <p:nvPr/>
        </p:nvSpPr>
        <p:spPr>
          <a:xfrm flipH="1" rot="-8603136">
            <a:off x="2674517" y="2545328"/>
            <a:ext cx="2229420" cy="2232426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F9690E"/>
              </a:gs>
              <a:gs pos="77000">
                <a:srgbClr val="FF9A5D"/>
              </a:gs>
              <a:gs pos="100000">
                <a:srgbClr val="F9690E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l" dir="7200000" dist="266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g1260f45c4c2_0_4289"/>
          <p:cNvSpPr/>
          <p:nvPr/>
        </p:nvSpPr>
        <p:spPr>
          <a:xfrm rot="3209134">
            <a:off x="6234667" y="-656734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g1260f45c4c2_0_4289"/>
          <p:cNvSpPr/>
          <p:nvPr/>
        </p:nvSpPr>
        <p:spPr>
          <a:xfrm rot="5400000">
            <a:off x="6251336" y="268838"/>
            <a:ext cx="373500" cy="275400"/>
          </a:xfrm>
          <a:prstGeom prst="rect">
            <a:avLst/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7" name="Google Shape;1057;g1260f45c4c2_0_4289"/>
          <p:cNvGrpSpPr/>
          <p:nvPr/>
        </p:nvGrpSpPr>
        <p:grpSpPr>
          <a:xfrm flipH="1" rot="-7609285">
            <a:off x="6617345" y="4499061"/>
            <a:ext cx="2387877" cy="2396298"/>
            <a:chOff x="389693" y="2983904"/>
            <a:chExt cx="4040400" cy="4057120"/>
          </a:xfrm>
        </p:grpSpPr>
        <p:sp>
          <p:nvSpPr>
            <p:cNvPr id="1058" name="Google Shape;1058;g1260f45c4c2_0_4289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9" name="Google Shape;1059;g1260f45c4c2_0_4289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0" name="Google Shape;1060;g1260f45c4c2_0_4289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1" name="Google Shape;1061;g1260f45c4c2_0_4289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g1260f45c4c2_0_4289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3" name="Google Shape;1063;g1260f45c4c2_0_4289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4" name="Google Shape;1064;g1260f45c4c2_0_4289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5" name="Google Shape;1065;g1260f45c4c2_0_4289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6" name="Google Shape;1066;g1260f45c4c2_0_4289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7" name="Google Shape;1067;g1260f45c4c2_0_4289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8" name="Google Shape;1068;g1260f45c4c2_0_4289"/>
          <p:cNvSpPr/>
          <p:nvPr/>
        </p:nvSpPr>
        <p:spPr>
          <a:xfrm rot="5400000">
            <a:off x="1238855" y="4833606"/>
            <a:ext cx="1319700" cy="989700"/>
          </a:xfrm>
          <a:prstGeom prst="mathMultiply">
            <a:avLst>
              <a:gd fmla="val 17457" name="adj1"/>
            </a:avLst>
          </a:pr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g1260f45c4c2_0_4289"/>
          <p:cNvSpPr/>
          <p:nvPr/>
        </p:nvSpPr>
        <p:spPr>
          <a:xfrm rot="5400000">
            <a:off x="284684" y="1261404"/>
            <a:ext cx="907500" cy="680700"/>
          </a:xfrm>
          <a:prstGeom prst="ellipse">
            <a:avLst/>
          </a:prstGeom>
          <a:solidFill>
            <a:srgbClr val="131F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260f45c4c2_0_436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2" name="Google Shape;1072;g1260f45c4c2_0_436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3" name="Google Shape;1073;g1260f45c4c2_0_43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1260f45c4c2_0_436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g1260f45c4c2_0_436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g1260f45c4c2_0_436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78" name="Google Shape;1078;g1260f45c4c2_0_436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79" name="Google Shape;1079;g1260f45c4c2_0_436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260f45c4c2_0_437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1">
  <p:cSld name="1_Title Slide_1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f4732cff0_0_172"/>
          <p:cNvSpPr/>
          <p:nvPr/>
        </p:nvSpPr>
        <p:spPr>
          <a:xfrm>
            <a:off x="633414" y="4445000"/>
            <a:ext cx="2261870" cy="0"/>
          </a:xfrm>
          <a:custGeom>
            <a:rect b="b" l="l" r="r" t="t"/>
            <a:pathLst>
              <a:path extrusionOk="0" h="120000" w="2261870">
                <a:moveTo>
                  <a:pt x="0" y="0"/>
                </a:moveTo>
                <a:lnTo>
                  <a:pt x="2261711" y="0"/>
                </a:lnTo>
              </a:path>
            </a:pathLst>
          </a:custGeom>
          <a:noFill/>
          <a:ln cap="flat" cmpd="sng" w="50250">
            <a:solidFill>
              <a:srgbClr val="AAD0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g12f4732cff0_0_172"/>
          <p:cNvSpPr/>
          <p:nvPr/>
        </p:nvSpPr>
        <p:spPr>
          <a:xfrm>
            <a:off x="2895600" y="4445000"/>
            <a:ext cx="2261870" cy="0"/>
          </a:xfrm>
          <a:custGeom>
            <a:rect b="b" l="l" r="r" t="t"/>
            <a:pathLst>
              <a:path extrusionOk="0" h="120000" w="2261870">
                <a:moveTo>
                  <a:pt x="0" y="0"/>
                </a:moveTo>
                <a:lnTo>
                  <a:pt x="2261711" y="0"/>
                </a:lnTo>
              </a:path>
            </a:pathLst>
          </a:custGeom>
          <a:noFill/>
          <a:ln cap="flat" cmpd="sng" w="50250">
            <a:solidFill>
              <a:srgbClr val="C61F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12f4732cff0_0_172"/>
          <p:cNvSpPr txBox="1"/>
          <p:nvPr>
            <p:ph type="ctrTitle"/>
          </p:nvPr>
        </p:nvSpPr>
        <p:spPr>
          <a:xfrm>
            <a:off x="381000" y="2717801"/>
            <a:ext cx="52578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Calibri"/>
              <a:buNone/>
              <a:defRPr sz="42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6" name="Google Shape;1086;g12f4732cff0_0_172"/>
          <p:cNvSpPr txBox="1"/>
          <p:nvPr>
            <p:ph idx="1" type="subTitle"/>
          </p:nvPr>
        </p:nvSpPr>
        <p:spPr>
          <a:xfrm>
            <a:off x="381000" y="4673600"/>
            <a:ext cx="5257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  <a:defRPr sz="2600">
                <a:solidFill>
                  <a:srgbClr val="262626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7" name="Google Shape;1087;g12f4732cff0_0_172"/>
          <p:cNvSpPr txBox="1"/>
          <p:nvPr>
            <p:ph idx="2" type="body"/>
          </p:nvPr>
        </p:nvSpPr>
        <p:spPr>
          <a:xfrm>
            <a:off x="381000" y="3733800"/>
            <a:ext cx="525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133"/>
              <a:buNone/>
              <a:defRPr b="1" sz="3133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8" name="Google Shape;1088;g12f4732cff0_0_17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9" name="Google Shape;1089;g12f4732cff0_0_17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0" name="Google Shape;1090;g12f4732cff0_0_17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+ 1 column">
  <p:cSld name="1_Title + 1 colum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0f45c4c2_0_3432"/>
          <p:cNvSpPr txBox="1"/>
          <p:nvPr>
            <p:ph idx="1" type="body"/>
          </p:nvPr>
        </p:nvSpPr>
        <p:spPr>
          <a:xfrm>
            <a:off x="600075" y="3026305"/>
            <a:ext cx="35289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1" name="Google Shape;141;g1260f45c4c2_0_3432"/>
          <p:cNvSpPr txBox="1"/>
          <p:nvPr>
            <p:ph type="title"/>
          </p:nvPr>
        </p:nvSpPr>
        <p:spPr>
          <a:xfrm>
            <a:off x="600075" y="1762052"/>
            <a:ext cx="352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g1260f45c4c2_0_3432"/>
          <p:cNvSpPr/>
          <p:nvPr/>
        </p:nvSpPr>
        <p:spPr>
          <a:xfrm flipH="1" rot="-2199563">
            <a:off x="5181033" y="204466"/>
            <a:ext cx="2244919" cy="6355025"/>
          </a:xfrm>
          <a:custGeom>
            <a:rect b="b" l="l" r="r" t="t"/>
            <a:pathLst>
              <a:path extrusionOk="0" h="6719418" w="2749423">
                <a:moveTo>
                  <a:pt x="0" y="257442"/>
                </a:moveTo>
                <a:lnTo>
                  <a:pt x="462267" y="0"/>
                </a:lnTo>
                <a:lnTo>
                  <a:pt x="2749423" y="0"/>
                </a:lnTo>
                <a:lnTo>
                  <a:pt x="2749423" y="6576045"/>
                </a:lnTo>
                <a:lnTo>
                  <a:pt x="2491981" y="6719418"/>
                </a:lnTo>
                <a:lnTo>
                  <a:pt x="2491981" y="257442"/>
                </a:lnTo>
                <a:close/>
              </a:path>
            </a:pathLst>
          </a:custGeom>
          <a:gradFill>
            <a:gsLst>
              <a:gs pos="0">
                <a:srgbClr val="E03B9A"/>
              </a:gs>
              <a:gs pos="40000">
                <a:srgbClr val="FD2BA4"/>
              </a:gs>
              <a:gs pos="100000">
                <a:srgbClr val="FD2BA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l" dir="2700000" dist="38100">
              <a:srgbClr val="7F7F7F">
                <a:alpha val="466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1260f45c4c2_0_3432"/>
          <p:cNvSpPr/>
          <p:nvPr>
            <p:ph idx="2" type="pic"/>
          </p:nvPr>
        </p:nvSpPr>
        <p:spPr>
          <a:xfrm flipH="1">
            <a:off x="4650113" y="0"/>
            <a:ext cx="4479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4" name="Google Shape;144;g1260f45c4c2_0_3432"/>
          <p:cNvSpPr/>
          <p:nvPr/>
        </p:nvSpPr>
        <p:spPr>
          <a:xfrm rot="3209134">
            <a:off x="134013" y="-656734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g1260f45c4c2_0_3432"/>
          <p:cNvSpPr/>
          <p:nvPr/>
        </p:nvSpPr>
        <p:spPr>
          <a:xfrm>
            <a:off x="1022832" y="209343"/>
            <a:ext cx="294300" cy="3855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" name="Google Shape;146;g1260f45c4c2_0_3432"/>
          <p:cNvGrpSpPr/>
          <p:nvPr/>
        </p:nvGrpSpPr>
        <p:grpSpPr>
          <a:xfrm rot="1148103">
            <a:off x="4443414" y="2860066"/>
            <a:ext cx="1578955" cy="2034621"/>
            <a:chOff x="389693" y="2983904"/>
            <a:chExt cx="4040400" cy="4057120"/>
          </a:xfrm>
        </p:grpSpPr>
        <p:sp>
          <p:nvSpPr>
            <p:cNvPr id="147" name="Google Shape;147;g1260f45c4c2_0_3432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g1260f45c4c2_0_3432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g1260f45c4c2_0_3432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g1260f45c4c2_0_3432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1260f45c4c2_0_3432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g1260f45c4c2_0_3432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g1260f45c4c2_0_3432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g1260f45c4c2_0_3432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g1260f45c4c2_0_3432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g1260f45c4c2_0_3432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g1260f45c4c2_0_3432"/>
          <p:cNvGrpSpPr/>
          <p:nvPr/>
        </p:nvGrpSpPr>
        <p:grpSpPr>
          <a:xfrm flipH="1" rot="5400000">
            <a:off x="-301179" y="5181356"/>
            <a:ext cx="1939326" cy="1219021"/>
            <a:chOff x="818477" y="454876"/>
            <a:chExt cx="2428407" cy="2035433"/>
          </a:xfrm>
        </p:grpSpPr>
        <p:grpSp>
          <p:nvGrpSpPr>
            <p:cNvPr id="158" name="Google Shape;158;g1260f45c4c2_0_3432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159" name="Google Shape;159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0" name="Google Shape;160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1" name="Google Shape;161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2" name="Google Shape;162;g1260f45c4c2_0_34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" name="Google Shape;163;g1260f45c4c2_0_34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4" name="Google Shape;164;g1260f45c4c2_0_34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5" name="Google Shape;165;g1260f45c4c2_0_3432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" name="Google Shape;166;g1260f45c4c2_0_3432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" name="Google Shape;167;g1260f45c4c2_0_3432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8" name="Google Shape;168;g1260f45c4c2_0_3432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169" name="Google Shape;169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" name="Google Shape;170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2" name="Google Shape;172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3" name="Google Shape;173;g1260f45c4c2_0_34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4" name="Google Shape;174;g1260f45c4c2_0_34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5" name="Google Shape;175;g1260f45c4c2_0_34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6" name="Google Shape;176;g1260f45c4c2_0_3432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7" name="Google Shape;177;g1260f45c4c2_0_3432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178" name="Google Shape;178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0" name="Google Shape;180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1" name="Google Shape;181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2" name="Google Shape;182;g1260f45c4c2_0_34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3" name="Google Shape;183;g1260f45c4c2_0_34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4" name="Google Shape;184;g1260f45c4c2_0_34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5" name="Google Shape;185;g1260f45c4c2_0_3432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186" name="Google Shape;186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8" name="Google Shape;188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9" name="Google Shape;189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0" name="Google Shape;190;g1260f45c4c2_0_34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1" name="Google Shape;191;g1260f45c4c2_0_34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2" name="Google Shape;192;g1260f45c4c2_0_3432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193" name="Google Shape;193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4" name="Google Shape;194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195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6" name="Google Shape;196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197;g1260f45c4c2_0_34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8" name="Google Shape;198;g1260f45c4c2_0_3432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199" name="Google Shape;199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0" name="Google Shape;200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1" name="Google Shape;201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2" name="Google Shape;202;g1260f45c4c2_0_34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3" name="Google Shape;203;g1260f45c4c2_0_3432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204" name="Google Shape;204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5" name="Google Shape;205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6" name="Google Shape;206;g1260f45c4c2_0_34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7" name="Google Shape;207;g1260f45c4c2_0_3432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208" name="Google Shape;208;g1260f45c4c2_0_34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9" name="Google Shape;209;g1260f45c4c2_0_34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0" name="Google Shape;210;g1260f45c4c2_0_3432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1" name="Google Shape;211;g1260f45c4c2_0_3432"/>
          <p:cNvSpPr/>
          <p:nvPr/>
        </p:nvSpPr>
        <p:spPr>
          <a:xfrm rot="8608269">
            <a:off x="3906780" y="5452731"/>
            <a:ext cx="835107" cy="835606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l" dir="7200000" dist="266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g1260f45c4c2_0_3432"/>
          <p:cNvSpPr/>
          <p:nvPr/>
        </p:nvSpPr>
        <p:spPr>
          <a:xfrm rot="-9142623">
            <a:off x="5145258" y="6593291"/>
            <a:ext cx="1176266" cy="568116"/>
          </a:xfrm>
          <a:custGeom>
            <a:rect b="b" l="l" r="r" t="t"/>
            <a:pathLst>
              <a:path extrusionOk="0" h="585803" w="1494183">
                <a:moveTo>
                  <a:pt x="1494183" y="585803"/>
                </a:moveTo>
                <a:lnTo>
                  <a:pt x="0" y="585803"/>
                </a:lnTo>
                <a:lnTo>
                  <a:pt x="621146" y="342279"/>
                </a:lnTo>
                <a:lnTo>
                  <a:pt x="1250659" y="342279"/>
                </a:lnTo>
                <a:lnTo>
                  <a:pt x="1250659" y="95475"/>
                </a:lnTo>
                <a:lnTo>
                  <a:pt x="1494183" y="0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3" name="Google Shape;213;g1260f45c4c2_0_3432"/>
          <p:cNvGrpSpPr/>
          <p:nvPr/>
        </p:nvGrpSpPr>
        <p:grpSpPr>
          <a:xfrm>
            <a:off x="3083484" y="126882"/>
            <a:ext cx="694321" cy="467999"/>
            <a:chOff x="3263804" y="664184"/>
            <a:chExt cx="925761" cy="467999"/>
          </a:xfrm>
        </p:grpSpPr>
        <p:grpSp>
          <p:nvGrpSpPr>
            <p:cNvPr id="214" name="Google Shape;214;g1260f45c4c2_0_3432"/>
            <p:cNvGrpSpPr/>
            <p:nvPr/>
          </p:nvGrpSpPr>
          <p:grpSpPr>
            <a:xfrm>
              <a:off x="3263804" y="668921"/>
              <a:ext cx="431572" cy="463262"/>
              <a:chOff x="11159161" y="232220"/>
              <a:chExt cx="925921" cy="993911"/>
            </a:xfrm>
          </p:grpSpPr>
          <p:grpSp>
            <p:nvGrpSpPr>
              <p:cNvPr id="215" name="Google Shape;215;g1260f45c4c2_0_3432"/>
              <p:cNvGrpSpPr/>
              <p:nvPr/>
            </p:nvGrpSpPr>
            <p:grpSpPr>
              <a:xfrm>
                <a:off x="11159162" y="232220"/>
                <a:ext cx="925920" cy="237575"/>
                <a:chOff x="5143501" y="943613"/>
                <a:chExt cx="372979" cy="95700"/>
              </a:xfrm>
            </p:grpSpPr>
            <p:sp>
              <p:nvSpPr>
                <p:cNvPr id="216" name="Google Shape;216;g1260f45c4c2_0_3432"/>
                <p:cNvSpPr/>
                <p:nvPr/>
              </p:nvSpPr>
              <p:spPr>
                <a:xfrm>
                  <a:off x="5143501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17" name="Google Shape;217;g1260f45c4c2_0_3432"/>
                <p:cNvSpPr/>
                <p:nvPr/>
              </p:nvSpPr>
              <p:spPr>
                <a:xfrm>
                  <a:off x="5282141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18" name="Google Shape;218;g1260f45c4c2_0_3432"/>
                <p:cNvSpPr/>
                <p:nvPr/>
              </p:nvSpPr>
              <p:spPr>
                <a:xfrm>
                  <a:off x="5420780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19" name="Google Shape;219;g1260f45c4c2_0_3432"/>
              <p:cNvGrpSpPr/>
              <p:nvPr/>
            </p:nvGrpSpPr>
            <p:grpSpPr>
              <a:xfrm>
                <a:off x="11159161" y="610386"/>
                <a:ext cx="925920" cy="237575"/>
                <a:chOff x="5143501" y="1082356"/>
                <a:chExt cx="372979" cy="95700"/>
              </a:xfrm>
            </p:grpSpPr>
            <p:sp>
              <p:nvSpPr>
                <p:cNvPr id="220" name="Google Shape;220;g1260f45c4c2_0_3432"/>
                <p:cNvSpPr/>
                <p:nvPr/>
              </p:nvSpPr>
              <p:spPr>
                <a:xfrm>
                  <a:off x="5143501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1" name="Google Shape;221;g1260f45c4c2_0_3432"/>
                <p:cNvSpPr/>
                <p:nvPr/>
              </p:nvSpPr>
              <p:spPr>
                <a:xfrm>
                  <a:off x="5282141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2" name="Google Shape;222;g1260f45c4c2_0_3432"/>
                <p:cNvSpPr/>
                <p:nvPr/>
              </p:nvSpPr>
              <p:spPr>
                <a:xfrm>
                  <a:off x="5420780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23" name="Google Shape;223;g1260f45c4c2_0_3432"/>
              <p:cNvGrpSpPr/>
              <p:nvPr/>
            </p:nvGrpSpPr>
            <p:grpSpPr>
              <a:xfrm>
                <a:off x="11159162" y="988555"/>
                <a:ext cx="925920" cy="237575"/>
                <a:chOff x="5143501" y="1218867"/>
                <a:chExt cx="372979" cy="95700"/>
              </a:xfrm>
            </p:grpSpPr>
            <p:sp>
              <p:nvSpPr>
                <p:cNvPr id="224" name="Google Shape;224;g1260f45c4c2_0_3432"/>
                <p:cNvSpPr/>
                <p:nvPr/>
              </p:nvSpPr>
              <p:spPr>
                <a:xfrm>
                  <a:off x="5143501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5" name="Google Shape;225;g1260f45c4c2_0_3432"/>
                <p:cNvSpPr/>
                <p:nvPr/>
              </p:nvSpPr>
              <p:spPr>
                <a:xfrm>
                  <a:off x="5282141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6" name="Google Shape;226;g1260f45c4c2_0_3432"/>
                <p:cNvSpPr/>
                <p:nvPr/>
              </p:nvSpPr>
              <p:spPr>
                <a:xfrm>
                  <a:off x="5420780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27" name="Google Shape;227;g1260f45c4c2_0_3432"/>
            <p:cNvGrpSpPr/>
            <p:nvPr/>
          </p:nvGrpSpPr>
          <p:grpSpPr>
            <a:xfrm>
              <a:off x="3757993" y="664184"/>
              <a:ext cx="431572" cy="463262"/>
              <a:chOff x="11159161" y="232220"/>
              <a:chExt cx="925921" cy="993911"/>
            </a:xfrm>
          </p:grpSpPr>
          <p:grpSp>
            <p:nvGrpSpPr>
              <p:cNvPr id="228" name="Google Shape;228;g1260f45c4c2_0_3432"/>
              <p:cNvGrpSpPr/>
              <p:nvPr/>
            </p:nvGrpSpPr>
            <p:grpSpPr>
              <a:xfrm>
                <a:off x="11159162" y="232220"/>
                <a:ext cx="925920" cy="237575"/>
                <a:chOff x="5143501" y="943613"/>
                <a:chExt cx="372979" cy="95700"/>
              </a:xfrm>
            </p:grpSpPr>
            <p:sp>
              <p:nvSpPr>
                <p:cNvPr id="229" name="Google Shape;229;g1260f45c4c2_0_3432"/>
                <p:cNvSpPr/>
                <p:nvPr/>
              </p:nvSpPr>
              <p:spPr>
                <a:xfrm>
                  <a:off x="5143501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0" name="Google Shape;230;g1260f45c4c2_0_3432"/>
                <p:cNvSpPr/>
                <p:nvPr/>
              </p:nvSpPr>
              <p:spPr>
                <a:xfrm>
                  <a:off x="5282141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1" name="Google Shape;231;g1260f45c4c2_0_3432"/>
                <p:cNvSpPr/>
                <p:nvPr/>
              </p:nvSpPr>
              <p:spPr>
                <a:xfrm>
                  <a:off x="5420780" y="943613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32" name="Google Shape;232;g1260f45c4c2_0_3432"/>
              <p:cNvGrpSpPr/>
              <p:nvPr/>
            </p:nvGrpSpPr>
            <p:grpSpPr>
              <a:xfrm>
                <a:off x="11159161" y="610386"/>
                <a:ext cx="925920" cy="237575"/>
                <a:chOff x="5143501" y="1082356"/>
                <a:chExt cx="372979" cy="95700"/>
              </a:xfrm>
            </p:grpSpPr>
            <p:sp>
              <p:nvSpPr>
                <p:cNvPr id="233" name="Google Shape;233;g1260f45c4c2_0_3432"/>
                <p:cNvSpPr/>
                <p:nvPr/>
              </p:nvSpPr>
              <p:spPr>
                <a:xfrm>
                  <a:off x="5143501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4" name="Google Shape;234;g1260f45c4c2_0_3432"/>
                <p:cNvSpPr/>
                <p:nvPr/>
              </p:nvSpPr>
              <p:spPr>
                <a:xfrm>
                  <a:off x="5282141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5" name="Google Shape;235;g1260f45c4c2_0_3432"/>
                <p:cNvSpPr/>
                <p:nvPr/>
              </p:nvSpPr>
              <p:spPr>
                <a:xfrm>
                  <a:off x="5420780" y="1082356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36" name="Google Shape;236;g1260f45c4c2_0_3432"/>
              <p:cNvGrpSpPr/>
              <p:nvPr/>
            </p:nvGrpSpPr>
            <p:grpSpPr>
              <a:xfrm>
                <a:off x="11159162" y="988555"/>
                <a:ext cx="925920" cy="237575"/>
                <a:chOff x="5143501" y="1218867"/>
                <a:chExt cx="372979" cy="95700"/>
              </a:xfrm>
            </p:grpSpPr>
            <p:sp>
              <p:nvSpPr>
                <p:cNvPr id="237" name="Google Shape;237;g1260f45c4c2_0_3432"/>
                <p:cNvSpPr/>
                <p:nvPr/>
              </p:nvSpPr>
              <p:spPr>
                <a:xfrm>
                  <a:off x="5143501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8" name="Google Shape;238;g1260f45c4c2_0_3432"/>
                <p:cNvSpPr/>
                <p:nvPr/>
              </p:nvSpPr>
              <p:spPr>
                <a:xfrm>
                  <a:off x="5282141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39" name="Google Shape;239;g1260f45c4c2_0_3432"/>
                <p:cNvSpPr/>
                <p:nvPr/>
              </p:nvSpPr>
              <p:spPr>
                <a:xfrm>
                  <a:off x="5420780" y="1218867"/>
                  <a:ext cx="95700" cy="95700"/>
                </a:xfrm>
                <a:prstGeom prst="ellipse">
                  <a:avLst/>
                </a:prstGeom>
                <a:solidFill>
                  <a:srgbClr val="3A38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sp>
        <p:nvSpPr>
          <p:cNvPr id="240" name="Google Shape;240;g1260f45c4c2_0_3432"/>
          <p:cNvSpPr/>
          <p:nvPr/>
        </p:nvSpPr>
        <p:spPr>
          <a:xfrm>
            <a:off x="4412665" y="3783721"/>
            <a:ext cx="386100" cy="5148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60f45c4c2_0_3534"/>
          <p:cNvSpPr txBox="1"/>
          <p:nvPr>
            <p:ph type="ctrTitle"/>
          </p:nvPr>
        </p:nvSpPr>
        <p:spPr>
          <a:xfrm>
            <a:off x="617753" y="2334981"/>
            <a:ext cx="29493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aleway"/>
              <a:buNone/>
              <a:defRPr b="0" i="0" sz="44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3" name="Google Shape;243;g1260f45c4c2_0_3534"/>
          <p:cNvSpPr txBox="1"/>
          <p:nvPr>
            <p:ph idx="1" type="subTitle"/>
          </p:nvPr>
        </p:nvSpPr>
        <p:spPr>
          <a:xfrm>
            <a:off x="617753" y="3956766"/>
            <a:ext cx="29493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4" name="Google Shape;244;g1260f45c4c2_0_3534"/>
          <p:cNvSpPr/>
          <p:nvPr/>
        </p:nvSpPr>
        <p:spPr>
          <a:xfrm>
            <a:off x="367331" y="1949449"/>
            <a:ext cx="3421500" cy="2959200"/>
          </a:xfrm>
          <a:prstGeom prst="frame">
            <a:avLst>
              <a:gd fmla="val 5056" name="adj1"/>
            </a:avLst>
          </a:prstGeom>
          <a:solidFill>
            <a:srgbClr val="131F2B"/>
          </a:solidFill>
          <a:ln>
            <a:noFill/>
          </a:ln>
          <a:effectLst>
            <a:outerShdw blurRad="50800" sx="101000" rotWithShape="0" algn="t" dir="2400000" dist="76200" sy="101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1260f45c4c2_0_3534"/>
          <p:cNvSpPr/>
          <p:nvPr/>
        </p:nvSpPr>
        <p:spPr>
          <a:xfrm rot="-5400000">
            <a:off x="3117690" y="1808138"/>
            <a:ext cx="1416674" cy="910597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1260f45c4c2_0_3534"/>
          <p:cNvSpPr/>
          <p:nvPr/>
        </p:nvSpPr>
        <p:spPr>
          <a:xfrm rot="-3089612">
            <a:off x="3722011" y="2636928"/>
            <a:ext cx="7176794" cy="5135029"/>
          </a:xfrm>
          <a:custGeom>
            <a:rect b="b" l="l" r="r" t="t"/>
            <a:pathLst>
              <a:path extrusionOk="0" h="5761043" w="8198705">
                <a:moveTo>
                  <a:pt x="4894682" y="5598268"/>
                </a:moveTo>
                <a:lnTo>
                  <a:pt x="4741291" y="5761043"/>
                </a:lnTo>
                <a:lnTo>
                  <a:pt x="4568559" y="5598268"/>
                </a:lnTo>
                <a:close/>
                <a:moveTo>
                  <a:pt x="8198705" y="0"/>
                </a:moveTo>
                <a:lnTo>
                  <a:pt x="8198705" y="2092110"/>
                </a:lnTo>
                <a:lnTo>
                  <a:pt x="7812593" y="2501843"/>
                </a:lnTo>
                <a:lnTo>
                  <a:pt x="7812593" y="386112"/>
                </a:lnTo>
                <a:lnTo>
                  <a:pt x="386112" y="386112"/>
                </a:lnTo>
                <a:lnTo>
                  <a:pt x="386112" y="1656946"/>
                </a:lnTo>
                <a:lnTo>
                  <a:pt x="0" y="12930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1260f45c4c2_0_3534"/>
          <p:cNvSpPr/>
          <p:nvPr/>
        </p:nvSpPr>
        <p:spPr>
          <a:xfrm rot="-3089612">
            <a:off x="4677129" y="3336775"/>
            <a:ext cx="5723069" cy="4329821"/>
          </a:xfrm>
          <a:custGeom>
            <a:rect b="b" l="l" r="r" t="t"/>
            <a:pathLst>
              <a:path extrusionOk="0" h="4857671" w="6537982">
                <a:moveTo>
                  <a:pt x="4214481" y="4544253"/>
                </a:moveTo>
                <a:lnTo>
                  <a:pt x="3919133" y="4857670"/>
                </a:lnTo>
                <a:lnTo>
                  <a:pt x="3865834" y="4857671"/>
                </a:lnTo>
                <a:lnTo>
                  <a:pt x="3533242" y="4544253"/>
                </a:lnTo>
                <a:close/>
                <a:moveTo>
                  <a:pt x="6537982" y="0"/>
                </a:moveTo>
                <a:lnTo>
                  <a:pt x="6537982" y="2078604"/>
                </a:lnTo>
                <a:lnTo>
                  <a:pt x="6224565" y="2411196"/>
                </a:lnTo>
                <a:lnTo>
                  <a:pt x="6224565" y="313417"/>
                </a:lnTo>
                <a:lnTo>
                  <a:pt x="313417" y="313417"/>
                </a:lnTo>
                <a:lnTo>
                  <a:pt x="313417" y="1510056"/>
                </a:lnTo>
                <a:lnTo>
                  <a:pt x="0" y="12147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8" name="Google Shape;248;g1260f45c4c2_0_3534"/>
          <p:cNvGrpSpPr/>
          <p:nvPr/>
        </p:nvGrpSpPr>
        <p:grpSpPr>
          <a:xfrm>
            <a:off x="4354257" y="2754180"/>
            <a:ext cx="2920401" cy="3909847"/>
            <a:chOff x="389693" y="2983904"/>
            <a:chExt cx="4040400" cy="4057120"/>
          </a:xfrm>
        </p:grpSpPr>
        <p:sp>
          <p:nvSpPr>
            <p:cNvPr id="249" name="Google Shape;249;g1260f45c4c2_0_3534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g1260f45c4c2_0_3534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g1260f45c4c2_0_3534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g1260f45c4c2_0_3534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g1260f45c4c2_0_3534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g1260f45c4c2_0_3534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g1260f45c4c2_0_3534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g1260f45c4c2_0_3534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g1260f45c4c2_0_3534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g1260f45c4c2_0_3534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Google Shape;259;g1260f45c4c2_0_3534"/>
          <p:cNvSpPr/>
          <p:nvPr/>
        </p:nvSpPr>
        <p:spPr>
          <a:xfrm>
            <a:off x="6773740" y="609112"/>
            <a:ext cx="1119300" cy="1492200"/>
          </a:xfrm>
          <a:prstGeom prst="mathMultiply">
            <a:avLst>
              <a:gd fmla="val 17457" name="adj1"/>
            </a:avLst>
          </a:prstGeom>
          <a:solidFill>
            <a:srgbClr val="131F2B"/>
          </a:solidFill>
          <a:ln>
            <a:noFill/>
          </a:ln>
          <a:effectLst>
            <a:outerShdw blurRad="63500" sx="104000" rotWithShape="0" algn="ctr" dir="3600000" dist="304800" sy="104000">
              <a:srgbClr val="000000">
                <a:alpha val="286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1260f45c4c2_0_3534"/>
          <p:cNvSpPr/>
          <p:nvPr/>
        </p:nvSpPr>
        <p:spPr>
          <a:xfrm>
            <a:off x="6864068" y="3271849"/>
            <a:ext cx="2240400" cy="29871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1" name="Google Shape;261;g1260f45c4c2_0_3534"/>
          <p:cNvGrpSpPr/>
          <p:nvPr/>
        </p:nvGrpSpPr>
        <p:grpSpPr>
          <a:xfrm flipH="1">
            <a:off x="454587" y="509835"/>
            <a:ext cx="1214932" cy="1357837"/>
            <a:chOff x="818477" y="454876"/>
            <a:chExt cx="2428407" cy="2035433"/>
          </a:xfrm>
        </p:grpSpPr>
        <p:grpSp>
          <p:nvGrpSpPr>
            <p:cNvPr id="262" name="Google Shape;262;g1260f45c4c2_0_3534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263" name="Google Shape;263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4" name="Google Shape;264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5" name="Google Shape;265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6" name="Google Shape;266;g1260f45c4c2_0_3534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7" name="Google Shape;267;g1260f45c4c2_0_3534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8" name="Google Shape;268;g1260f45c4c2_0_3534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9" name="Google Shape;269;g1260f45c4c2_0_3534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0" name="Google Shape;270;g1260f45c4c2_0_3534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1" name="Google Shape;271;g1260f45c4c2_0_3534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72" name="Google Shape;272;g1260f45c4c2_0_3534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273" name="Google Shape;273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4" name="Google Shape;274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5" name="Google Shape;275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6" name="Google Shape;276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7" name="Google Shape;277;g1260f45c4c2_0_3534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8" name="Google Shape;278;g1260f45c4c2_0_3534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9" name="Google Shape;279;g1260f45c4c2_0_3534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0" name="Google Shape;280;g1260f45c4c2_0_3534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81" name="Google Shape;281;g1260f45c4c2_0_3534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282" name="Google Shape;282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3" name="Google Shape;283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4" name="Google Shape;284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5" name="Google Shape;285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6" name="Google Shape;286;g1260f45c4c2_0_3534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7" name="Google Shape;287;g1260f45c4c2_0_3534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8" name="Google Shape;288;g1260f45c4c2_0_3534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89" name="Google Shape;289;g1260f45c4c2_0_3534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290" name="Google Shape;290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1" name="Google Shape;291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2" name="Google Shape;292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3" name="Google Shape;293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4" name="Google Shape;294;g1260f45c4c2_0_3534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5" name="Google Shape;295;g1260f45c4c2_0_3534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96" name="Google Shape;296;g1260f45c4c2_0_3534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297" name="Google Shape;297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8" name="Google Shape;298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9" name="Google Shape;299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0" name="Google Shape;300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1" name="Google Shape;301;g1260f45c4c2_0_3534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02" name="Google Shape;302;g1260f45c4c2_0_3534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303" name="Google Shape;303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4" name="Google Shape;304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5" name="Google Shape;305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6" name="Google Shape;306;g1260f45c4c2_0_3534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07" name="Google Shape;307;g1260f45c4c2_0_3534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308" name="Google Shape;308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9" name="Google Shape;309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0" name="Google Shape;310;g1260f45c4c2_0_3534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11" name="Google Shape;311;g1260f45c4c2_0_3534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312" name="Google Shape;312;g1260f45c4c2_0_3534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3" name="Google Shape;313;g1260f45c4c2_0_3534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14" name="Google Shape;314;g1260f45c4c2_0_3534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5" name="Google Shape;315;g1260f45c4c2_0_3534"/>
          <p:cNvSpPr/>
          <p:nvPr/>
        </p:nvSpPr>
        <p:spPr>
          <a:xfrm rot="3209134">
            <a:off x="-494736" y="5778348"/>
            <a:ext cx="1387986" cy="723895"/>
          </a:xfrm>
          <a:custGeom>
            <a:rect b="b" l="l" r="r" t="t"/>
            <a:pathLst>
              <a:path extrusionOk="0" h="821197" w="1565662">
                <a:moveTo>
                  <a:pt x="0" y="0"/>
                </a:moveTo>
                <a:lnTo>
                  <a:pt x="1565662" y="0"/>
                </a:lnTo>
                <a:lnTo>
                  <a:pt x="1565662" y="640568"/>
                </a:lnTo>
                <a:lnTo>
                  <a:pt x="1387177" y="821197"/>
                </a:lnTo>
                <a:lnTo>
                  <a:pt x="1387177" y="178485"/>
                </a:lnTo>
                <a:lnTo>
                  <a:pt x="178485" y="178485"/>
                </a:lnTo>
                <a:lnTo>
                  <a:pt x="178485" y="185659"/>
                </a:lnTo>
                <a:lnTo>
                  <a:pt x="0" y="9292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1260f45c4c2_0_3534"/>
          <p:cNvSpPr/>
          <p:nvPr/>
        </p:nvSpPr>
        <p:spPr>
          <a:xfrm>
            <a:off x="373527" y="5591266"/>
            <a:ext cx="294300" cy="3855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7" name="Google Shape;317;g1260f45c4c2_0_3534"/>
          <p:cNvGrpSpPr/>
          <p:nvPr/>
        </p:nvGrpSpPr>
        <p:grpSpPr>
          <a:xfrm>
            <a:off x="4373444" y="70479"/>
            <a:ext cx="1468853" cy="237575"/>
            <a:chOff x="5143501" y="943613"/>
            <a:chExt cx="788900" cy="95700"/>
          </a:xfrm>
        </p:grpSpPr>
        <p:sp>
          <p:nvSpPr>
            <p:cNvPr id="318" name="Google Shape;318;g1260f45c4c2_0_3534"/>
            <p:cNvSpPr/>
            <p:nvPr/>
          </p:nvSpPr>
          <p:spPr>
            <a:xfrm>
              <a:off x="5143501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g1260f45c4c2_0_3534"/>
            <p:cNvSpPr/>
            <p:nvPr/>
          </p:nvSpPr>
          <p:spPr>
            <a:xfrm>
              <a:off x="5282141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g1260f45c4c2_0_3534"/>
            <p:cNvSpPr/>
            <p:nvPr/>
          </p:nvSpPr>
          <p:spPr>
            <a:xfrm>
              <a:off x="5420780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g1260f45c4c2_0_3534"/>
            <p:cNvSpPr/>
            <p:nvPr/>
          </p:nvSpPr>
          <p:spPr>
            <a:xfrm>
              <a:off x="5559421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g1260f45c4c2_0_3534"/>
            <p:cNvSpPr/>
            <p:nvPr/>
          </p:nvSpPr>
          <p:spPr>
            <a:xfrm>
              <a:off x="5698061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g1260f45c4c2_0_3534"/>
            <p:cNvSpPr/>
            <p:nvPr/>
          </p:nvSpPr>
          <p:spPr>
            <a:xfrm>
              <a:off x="5836701" y="943613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4" name="Google Shape;324;g1260f45c4c2_0_3534"/>
          <p:cNvGrpSpPr/>
          <p:nvPr/>
        </p:nvGrpSpPr>
        <p:grpSpPr>
          <a:xfrm>
            <a:off x="4373444" y="448645"/>
            <a:ext cx="1468853" cy="237575"/>
            <a:chOff x="5143501" y="1082356"/>
            <a:chExt cx="788900" cy="95700"/>
          </a:xfrm>
        </p:grpSpPr>
        <p:sp>
          <p:nvSpPr>
            <p:cNvPr id="325" name="Google Shape;325;g1260f45c4c2_0_3534"/>
            <p:cNvSpPr/>
            <p:nvPr/>
          </p:nvSpPr>
          <p:spPr>
            <a:xfrm>
              <a:off x="5143501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g1260f45c4c2_0_3534"/>
            <p:cNvSpPr/>
            <p:nvPr/>
          </p:nvSpPr>
          <p:spPr>
            <a:xfrm>
              <a:off x="5282141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g1260f45c4c2_0_3534"/>
            <p:cNvSpPr/>
            <p:nvPr/>
          </p:nvSpPr>
          <p:spPr>
            <a:xfrm>
              <a:off x="5420780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g1260f45c4c2_0_3534"/>
            <p:cNvSpPr/>
            <p:nvPr/>
          </p:nvSpPr>
          <p:spPr>
            <a:xfrm>
              <a:off x="5559421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g1260f45c4c2_0_3534"/>
            <p:cNvSpPr/>
            <p:nvPr/>
          </p:nvSpPr>
          <p:spPr>
            <a:xfrm>
              <a:off x="5698061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g1260f45c4c2_0_3534"/>
            <p:cNvSpPr/>
            <p:nvPr/>
          </p:nvSpPr>
          <p:spPr>
            <a:xfrm>
              <a:off x="5836701" y="1082356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1" name="Google Shape;331;g1260f45c4c2_0_3534"/>
          <p:cNvGrpSpPr/>
          <p:nvPr/>
        </p:nvGrpSpPr>
        <p:grpSpPr>
          <a:xfrm>
            <a:off x="4373444" y="826815"/>
            <a:ext cx="1468853" cy="237575"/>
            <a:chOff x="5143501" y="1218867"/>
            <a:chExt cx="788900" cy="95700"/>
          </a:xfrm>
        </p:grpSpPr>
        <p:sp>
          <p:nvSpPr>
            <p:cNvPr id="332" name="Google Shape;332;g1260f45c4c2_0_3534"/>
            <p:cNvSpPr/>
            <p:nvPr/>
          </p:nvSpPr>
          <p:spPr>
            <a:xfrm>
              <a:off x="5143501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g1260f45c4c2_0_3534"/>
            <p:cNvSpPr/>
            <p:nvPr/>
          </p:nvSpPr>
          <p:spPr>
            <a:xfrm>
              <a:off x="5282141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g1260f45c4c2_0_3534"/>
            <p:cNvSpPr/>
            <p:nvPr/>
          </p:nvSpPr>
          <p:spPr>
            <a:xfrm>
              <a:off x="5420780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g1260f45c4c2_0_3534"/>
            <p:cNvSpPr/>
            <p:nvPr/>
          </p:nvSpPr>
          <p:spPr>
            <a:xfrm>
              <a:off x="5559421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g1260f45c4c2_0_3534"/>
            <p:cNvSpPr/>
            <p:nvPr/>
          </p:nvSpPr>
          <p:spPr>
            <a:xfrm>
              <a:off x="5698061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g1260f45c4c2_0_3534"/>
            <p:cNvSpPr/>
            <p:nvPr/>
          </p:nvSpPr>
          <p:spPr>
            <a:xfrm>
              <a:off x="5836701" y="1218867"/>
              <a:ext cx="95700" cy="95700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8" name="Google Shape;338;g1260f45c4c2_0_3534"/>
          <p:cNvSpPr/>
          <p:nvPr/>
        </p:nvSpPr>
        <p:spPr>
          <a:xfrm rot="3209134">
            <a:off x="2191532" y="-674988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60f45c4c2_0_3632"/>
          <p:cNvSpPr/>
          <p:nvPr/>
        </p:nvSpPr>
        <p:spPr>
          <a:xfrm>
            <a:off x="0" y="2247217"/>
            <a:ext cx="4600500" cy="2515200"/>
          </a:xfrm>
          <a:prstGeom prst="rect">
            <a:avLst/>
          </a:prstGeom>
          <a:gradFill>
            <a:gsLst>
              <a:gs pos="0">
                <a:srgbClr val="FF2D2D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g1260f45c4c2_0_3632"/>
          <p:cNvSpPr txBox="1"/>
          <p:nvPr>
            <p:ph type="title"/>
          </p:nvPr>
        </p:nvSpPr>
        <p:spPr>
          <a:xfrm>
            <a:off x="134190" y="1387812"/>
            <a:ext cx="446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2" name="Google Shape;342;g1260f45c4c2_0_3632"/>
          <p:cNvSpPr txBox="1"/>
          <p:nvPr>
            <p:ph idx="1" type="body"/>
          </p:nvPr>
        </p:nvSpPr>
        <p:spPr>
          <a:xfrm>
            <a:off x="145568" y="2380908"/>
            <a:ext cx="42549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43" name="Google Shape;343;g1260f45c4c2_0_3632"/>
          <p:cNvGrpSpPr/>
          <p:nvPr/>
        </p:nvGrpSpPr>
        <p:grpSpPr>
          <a:xfrm rot="5400000">
            <a:off x="-276007" y="5232454"/>
            <a:ext cx="1810863" cy="1138418"/>
            <a:chOff x="818477" y="454876"/>
            <a:chExt cx="2428407" cy="2035433"/>
          </a:xfrm>
        </p:grpSpPr>
        <p:grpSp>
          <p:nvGrpSpPr>
            <p:cNvPr id="344" name="Google Shape;344;g1260f45c4c2_0_3632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345" name="Google Shape;345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6" name="Google Shape;346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7" name="Google Shape;347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8" name="Google Shape;348;g1260f45c4c2_0_36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9" name="Google Shape;349;g1260f45c4c2_0_36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0" name="Google Shape;350;g1260f45c4c2_0_36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1" name="Google Shape;351;g1260f45c4c2_0_3632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2" name="Google Shape;352;g1260f45c4c2_0_3632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3" name="Google Shape;353;g1260f45c4c2_0_3632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54" name="Google Shape;354;g1260f45c4c2_0_3632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355" name="Google Shape;355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6" name="Google Shape;356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7" name="Google Shape;357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8" name="Google Shape;358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9" name="Google Shape;359;g1260f45c4c2_0_36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0" name="Google Shape;360;g1260f45c4c2_0_36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1" name="Google Shape;361;g1260f45c4c2_0_36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2" name="Google Shape;362;g1260f45c4c2_0_3632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3" name="Google Shape;363;g1260f45c4c2_0_3632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364" name="Google Shape;364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5" name="Google Shape;365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6" name="Google Shape;366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7" name="Google Shape;367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368;g1260f45c4c2_0_36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9" name="Google Shape;369;g1260f45c4c2_0_36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g1260f45c4c2_0_3632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1" name="Google Shape;371;g1260f45c4c2_0_3632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372" name="Google Shape;372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4" name="Google Shape;374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5" name="Google Shape;375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6" name="Google Shape;376;g1260f45c4c2_0_36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7" name="Google Shape;377;g1260f45c4c2_0_3632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8" name="Google Shape;378;g1260f45c4c2_0_3632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379" name="Google Shape;379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0" name="Google Shape;380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1" name="Google Shape;381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2" name="Google Shape;382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" name="Google Shape;383;g1260f45c4c2_0_3632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4" name="Google Shape;384;g1260f45c4c2_0_3632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385" name="Google Shape;385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6" name="Google Shape;386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7" name="Google Shape;387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8" name="Google Shape;388;g1260f45c4c2_0_3632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9" name="Google Shape;389;g1260f45c4c2_0_3632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390" name="Google Shape;390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1" name="Google Shape;391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2" name="Google Shape;392;g1260f45c4c2_0_3632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93" name="Google Shape;393;g1260f45c4c2_0_3632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394" name="Google Shape;394;g1260f45c4c2_0_3632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5" name="Google Shape;395;g1260f45c4c2_0_3632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96" name="Google Shape;396;g1260f45c4c2_0_3632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7" name="Google Shape;397;g1260f45c4c2_0_3632"/>
          <p:cNvSpPr/>
          <p:nvPr/>
        </p:nvSpPr>
        <p:spPr>
          <a:xfrm>
            <a:off x="4746142" y="403491"/>
            <a:ext cx="4397857" cy="6040190"/>
          </a:xfrm>
          <a:custGeom>
            <a:rect b="b" l="l" r="r" t="t"/>
            <a:pathLst>
              <a:path extrusionOk="0" h="6040190" w="5863810">
                <a:moveTo>
                  <a:pt x="0" y="0"/>
                </a:moveTo>
                <a:lnTo>
                  <a:pt x="5863810" y="0"/>
                </a:lnTo>
                <a:lnTo>
                  <a:pt x="5863810" y="184528"/>
                </a:lnTo>
                <a:lnTo>
                  <a:pt x="184528" y="184528"/>
                </a:lnTo>
                <a:lnTo>
                  <a:pt x="184528" y="5855662"/>
                </a:lnTo>
                <a:lnTo>
                  <a:pt x="5863810" y="5855662"/>
                </a:lnTo>
                <a:lnTo>
                  <a:pt x="5863810" y="6040190"/>
                </a:lnTo>
                <a:lnTo>
                  <a:pt x="0" y="6040190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g1260f45c4c2_0_3632"/>
          <p:cNvSpPr/>
          <p:nvPr/>
        </p:nvSpPr>
        <p:spPr>
          <a:xfrm>
            <a:off x="5012260" y="807735"/>
            <a:ext cx="4131740" cy="5231702"/>
          </a:xfrm>
          <a:custGeom>
            <a:rect b="b" l="l" r="r" t="t"/>
            <a:pathLst>
              <a:path extrusionOk="0" h="5231702" w="5508987">
                <a:moveTo>
                  <a:pt x="0" y="0"/>
                </a:moveTo>
                <a:lnTo>
                  <a:pt x="5508987" y="0"/>
                </a:lnTo>
                <a:lnTo>
                  <a:pt x="5508987" y="159828"/>
                </a:lnTo>
                <a:lnTo>
                  <a:pt x="159828" y="159828"/>
                </a:lnTo>
                <a:lnTo>
                  <a:pt x="159828" y="5071874"/>
                </a:lnTo>
                <a:lnTo>
                  <a:pt x="5508987" y="5071874"/>
                </a:lnTo>
                <a:lnTo>
                  <a:pt x="5508987" y="5231702"/>
                </a:lnTo>
                <a:lnTo>
                  <a:pt x="0" y="5231702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g1260f45c4c2_0_3632"/>
          <p:cNvSpPr/>
          <p:nvPr>
            <p:ph idx="2" type="pic"/>
          </p:nvPr>
        </p:nvSpPr>
        <p:spPr>
          <a:xfrm>
            <a:off x="5257800" y="1104900"/>
            <a:ext cx="3871800" cy="4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0" name="Google Shape;400;g1260f45c4c2_0_3632"/>
          <p:cNvSpPr/>
          <p:nvPr/>
        </p:nvSpPr>
        <p:spPr>
          <a:xfrm rot="3209134">
            <a:off x="1648064" y="-656734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g1260f45c4c2_0_3632"/>
          <p:cNvSpPr/>
          <p:nvPr/>
        </p:nvSpPr>
        <p:spPr>
          <a:xfrm rot="-5400000">
            <a:off x="3349569" y="4588711"/>
            <a:ext cx="1416674" cy="910597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g1260f45c4c2_0_3632"/>
          <p:cNvSpPr/>
          <p:nvPr/>
        </p:nvSpPr>
        <p:spPr>
          <a:xfrm>
            <a:off x="4782146" y="5568705"/>
            <a:ext cx="596400" cy="795300"/>
          </a:xfrm>
          <a:prstGeom prst="mathMultiply">
            <a:avLst>
              <a:gd fmla="val 17457" name="adj1"/>
            </a:avLst>
          </a:prstGeom>
          <a:solidFill>
            <a:srgbClr val="131F2B"/>
          </a:solidFill>
          <a:ln>
            <a:noFill/>
          </a:ln>
          <a:effectLst>
            <a:outerShdw blurRad="63500" sx="104000" rotWithShape="0" algn="ctr" dir="3600000" dist="304800" sy="104000">
              <a:srgbClr val="000000">
                <a:alpha val="286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3" name="Google Shape;403;g1260f45c4c2_0_3632"/>
          <p:cNvGrpSpPr/>
          <p:nvPr/>
        </p:nvGrpSpPr>
        <p:grpSpPr>
          <a:xfrm rot="-3181319">
            <a:off x="6953666" y="-629803"/>
            <a:ext cx="2055436" cy="2066214"/>
            <a:chOff x="389693" y="2983904"/>
            <a:chExt cx="4040400" cy="4057120"/>
          </a:xfrm>
        </p:grpSpPr>
        <p:sp>
          <p:nvSpPr>
            <p:cNvPr id="404" name="Google Shape;404;g1260f45c4c2_0_3632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g1260f45c4c2_0_3632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g1260f45c4c2_0_3632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g1260f45c4c2_0_3632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8" name="Google Shape;408;g1260f45c4c2_0_3632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g1260f45c4c2_0_3632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g1260f45c4c2_0_3632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g1260f45c4c2_0_3632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g1260f45c4c2_0_3632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g1260f45c4c2_0_3632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gradFill>
              <a:gsLst>
                <a:gs pos="0">
                  <a:srgbClr val="DF5905"/>
                </a:gs>
                <a:gs pos="9000">
                  <a:srgbClr val="FF2D2D"/>
                </a:gs>
                <a:gs pos="100000">
                  <a:srgbClr val="DF590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">
  <p:cSld name="Blank big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60f45c4c2_0_3707"/>
          <p:cNvSpPr/>
          <p:nvPr/>
        </p:nvSpPr>
        <p:spPr>
          <a:xfrm>
            <a:off x="528638" y="510540"/>
            <a:ext cx="8183100" cy="583680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6" name="Google Shape;416;g1260f45c4c2_0_3707"/>
          <p:cNvGrpSpPr/>
          <p:nvPr/>
        </p:nvGrpSpPr>
        <p:grpSpPr>
          <a:xfrm>
            <a:off x="8400623" y="1516186"/>
            <a:ext cx="1060821" cy="3901747"/>
            <a:chOff x="10705240" y="912413"/>
            <a:chExt cx="1826797" cy="5039714"/>
          </a:xfrm>
        </p:grpSpPr>
        <p:grpSp>
          <p:nvGrpSpPr>
            <p:cNvPr id="417" name="Google Shape;417;g1260f45c4c2_0_3707"/>
            <p:cNvGrpSpPr/>
            <p:nvPr/>
          </p:nvGrpSpPr>
          <p:grpSpPr>
            <a:xfrm rot="2696952">
              <a:off x="10974101" y="2700266"/>
              <a:ext cx="1289076" cy="1294411"/>
              <a:chOff x="389693" y="2983904"/>
              <a:chExt cx="4040400" cy="4057120"/>
            </a:xfrm>
          </p:grpSpPr>
          <p:sp>
            <p:nvSpPr>
              <p:cNvPr id="418" name="Google Shape;418;g1260f45c4c2_0_3707"/>
              <p:cNvSpPr/>
              <p:nvPr/>
            </p:nvSpPr>
            <p:spPr>
              <a:xfrm rot="-8159687">
                <a:off x="612731" y="3050022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9" name="Google Shape;419;g1260f45c4c2_0_3707"/>
              <p:cNvSpPr/>
              <p:nvPr/>
            </p:nvSpPr>
            <p:spPr>
              <a:xfrm rot="-8159687">
                <a:off x="948170" y="338687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0" name="Google Shape;420;g1260f45c4c2_0_3707"/>
              <p:cNvSpPr/>
              <p:nvPr/>
            </p:nvSpPr>
            <p:spPr>
              <a:xfrm rot="-8159687">
                <a:off x="1282217" y="372372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1" name="Google Shape;421;g1260f45c4c2_0_3707"/>
              <p:cNvSpPr/>
              <p:nvPr/>
            </p:nvSpPr>
            <p:spPr>
              <a:xfrm rot="-8159687">
                <a:off x="1627181" y="4070094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2" name="Google Shape;422;g1260f45c4c2_0_3707"/>
              <p:cNvSpPr/>
              <p:nvPr/>
            </p:nvSpPr>
            <p:spPr>
              <a:xfrm rot="-8159687">
                <a:off x="1962388" y="441236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3" name="Google Shape;423;g1260f45c4c2_0_3707"/>
              <p:cNvSpPr/>
              <p:nvPr/>
            </p:nvSpPr>
            <p:spPr>
              <a:xfrm rot="-8159687">
                <a:off x="2297827" y="474921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4" name="Google Shape;424;g1260f45c4c2_0_3707"/>
              <p:cNvSpPr/>
              <p:nvPr/>
            </p:nvSpPr>
            <p:spPr>
              <a:xfrm rot="-8159687">
                <a:off x="2631874" y="5086059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5" name="Google Shape;425;g1260f45c4c2_0_3707"/>
              <p:cNvSpPr/>
              <p:nvPr/>
            </p:nvSpPr>
            <p:spPr>
              <a:xfrm rot="-8159687">
                <a:off x="2976838" y="543243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6" name="Google Shape;426;g1260f45c4c2_0_3707"/>
              <p:cNvSpPr/>
              <p:nvPr/>
            </p:nvSpPr>
            <p:spPr>
              <a:xfrm rot="-8159687">
                <a:off x="3324467" y="5769268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7" name="Google Shape;427;g1260f45c4c2_0_3707"/>
              <p:cNvSpPr/>
              <p:nvPr/>
            </p:nvSpPr>
            <p:spPr>
              <a:xfrm rot="-8159687">
                <a:off x="3669431" y="611564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8" name="Google Shape;428;g1260f45c4c2_0_3707"/>
            <p:cNvGrpSpPr/>
            <p:nvPr/>
          </p:nvGrpSpPr>
          <p:grpSpPr>
            <a:xfrm>
              <a:off x="11215737" y="912413"/>
              <a:ext cx="689929" cy="5039714"/>
              <a:chOff x="11215737" y="912413"/>
              <a:chExt cx="689929" cy="5039714"/>
            </a:xfrm>
          </p:grpSpPr>
          <p:sp>
            <p:nvSpPr>
              <p:cNvPr id="429" name="Google Shape;429;g1260f45c4c2_0_3707"/>
              <p:cNvSpPr/>
              <p:nvPr/>
            </p:nvSpPr>
            <p:spPr>
              <a:xfrm rot="-7288474">
                <a:off x="11283303" y="4756713"/>
                <a:ext cx="525167" cy="452723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DF5905"/>
                  </a:gs>
                  <a:gs pos="9000">
                    <a:srgbClr val="FF2D2D"/>
                  </a:gs>
                  <a:gs pos="100000">
                    <a:srgbClr val="DF5905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0" name="Google Shape;430;g1260f45c4c2_0_3707"/>
              <p:cNvSpPr/>
              <p:nvPr/>
            </p:nvSpPr>
            <p:spPr>
              <a:xfrm>
                <a:off x="11327866" y="1591375"/>
                <a:ext cx="577800" cy="577800"/>
              </a:xfrm>
              <a:prstGeom prst="mathMultiply">
                <a:avLst>
                  <a:gd fmla="val 17457" name="adj1"/>
                </a:avLst>
              </a:prstGeom>
              <a:gradFill>
                <a:gsLst>
                  <a:gs pos="0">
                    <a:srgbClr val="FE2FA5"/>
                  </a:gs>
                  <a:gs pos="100000">
                    <a:srgbClr val="9E2B7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1" name="Google Shape;431;g1260f45c4c2_0_3707"/>
              <p:cNvSpPr/>
              <p:nvPr/>
            </p:nvSpPr>
            <p:spPr>
              <a:xfrm>
                <a:off x="11432945" y="5592727"/>
                <a:ext cx="365700" cy="359400"/>
              </a:xfrm>
              <a:prstGeom prst="rect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2" name="Google Shape;432;g1260f45c4c2_0_3707"/>
              <p:cNvSpPr/>
              <p:nvPr/>
            </p:nvSpPr>
            <p:spPr>
              <a:xfrm>
                <a:off x="11449797" y="912413"/>
                <a:ext cx="393000" cy="393000"/>
              </a:xfrm>
              <a:prstGeom prst="ellipse">
                <a:avLst/>
              </a:prstGeom>
              <a:gradFill>
                <a:gsLst>
                  <a:gs pos="0">
                    <a:srgbClr val="25327E"/>
                  </a:gs>
                  <a:gs pos="84000">
                    <a:srgbClr val="5ABCF2"/>
                  </a:gs>
                  <a:gs pos="100000">
                    <a:srgbClr val="2D4890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33" name="Google Shape;433;g1260f45c4c2_0_3707"/>
          <p:cNvGrpSpPr/>
          <p:nvPr/>
        </p:nvGrpSpPr>
        <p:grpSpPr>
          <a:xfrm flipH="1" rot="10800000">
            <a:off x="-249008" y="1401711"/>
            <a:ext cx="1060821" cy="3901747"/>
            <a:chOff x="10705240" y="912413"/>
            <a:chExt cx="1826797" cy="5039714"/>
          </a:xfrm>
        </p:grpSpPr>
        <p:grpSp>
          <p:nvGrpSpPr>
            <p:cNvPr id="434" name="Google Shape;434;g1260f45c4c2_0_3707"/>
            <p:cNvGrpSpPr/>
            <p:nvPr/>
          </p:nvGrpSpPr>
          <p:grpSpPr>
            <a:xfrm rot="2696952">
              <a:off x="10974101" y="2700266"/>
              <a:ext cx="1289076" cy="1294411"/>
              <a:chOff x="389693" y="2983904"/>
              <a:chExt cx="4040400" cy="4057120"/>
            </a:xfrm>
          </p:grpSpPr>
          <p:sp>
            <p:nvSpPr>
              <p:cNvPr id="435" name="Google Shape;435;g1260f45c4c2_0_3707"/>
              <p:cNvSpPr/>
              <p:nvPr/>
            </p:nvSpPr>
            <p:spPr>
              <a:xfrm rot="-8159687">
                <a:off x="612731" y="3050022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6" name="Google Shape;436;g1260f45c4c2_0_3707"/>
              <p:cNvSpPr/>
              <p:nvPr/>
            </p:nvSpPr>
            <p:spPr>
              <a:xfrm rot="-8159687">
                <a:off x="948170" y="338687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7" name="Google Shape;437;g1260f45c4c2_0_3707"/>
              <p:cNvSpPr/>
              <p:nvPr/>
            </p:nvSpPr>
            <p:spPr>
              <a:xfrm rot="-8159687">
                <a:off x="1282217" y="372372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8" name="Google Shape;438;g1260f45c4c2_0_3707"/>
              <p:cNvSpPr/>
              <p:nvPr/>
            </p:nvSpPr>
            <p:spPr>
              <a:xfrm rot="-8159687">
                <a:off x="1627181" y="4070094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9" name="Google Shape;439;g1260f45c4c2_0_3707"/>
              <p:cNvSpPr/>
              <p:nvPr/>
            </p:nvSpPr>
            <p:spPr>
              <a:xfrm rot="-8159687">
                <a:off x="1962388" y="4412361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0" name="Google Shape;440;g1260f45c4c2_0_3707"/>
              <p:cNvSpPr/>
              <p:nvPr/>
            </p:nvSpPr>
            <p:spPr>
              <a:xfrm rot="-8159687">
                <a:off x="2297827" y="4749210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1" name="Google Shape;441;g1260f45c4c2_0_3707"/>
              <p:cNvSpPr/>
              <p:nvPr/>
            </p:nvSpPr>
            <p:spPr>
              <a:xfrm rot="-8159687">
                <a:off x="2631874" y="5086059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2" name="Google Shape;442;g1260f45c4c2_0_3707"/>
              <p:cNvSpPr/>
              <p:nvPr/>
            </p:nvSpPr>
            <p:spPr>
              <a:xfrm rot="-8159687">
                <a:off x="2976838" y="543243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3" name="Google Shape;443;g1260f45c4c2_0_3707"/>
              <p:cNvSpPr/>
              <p:nvPr/>
            </p:nvSpPr>
            <p:spPr>
              <a:xfrm rot="-8159687">
                <a:off x="3324467" y="5769268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4" name="Google Shape;444;g1260f45c4c2_0_3707"/>
              <p:cNvSpPr/>
              <p:nvPr/>
            </p:nvSpPr>
            <p:spPr>
              <a:xfrm rot="-8159687">
                <a:off x="3669431" y="6115643"/>
                <a:ext cx="537624" cy="859263"/>
              </a:xfrm>
              <a:prstGeom prst="chevron">
                <a:avLst>
                  <a:gd fmla="val 69960" name="adj"/>
                </a:avLst>
              </a:prstGeom>
              <a:solidFill>
                <a:srgbClr val="131F2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45" name="Google Shape;445;g1260f45c4c2_0_3707"/>
            <p:cNvGrpSpPr/>
            <p:nvPr/>
          </p:nvGrpSpPr>
          <p:grpSpPr>
            <a:xfrm>
              <a:off x="11215737" y="912413"/>
              <a:ext cx="689929" cy="5039714"/>
              <a:chOff x="11215737" y="912413"/>
              <a:chExt cx="689929" cy="5039714"/>
            </a:xfrm>
          </p:grpSpPr>
          <p:sp>
            <p:nvSpPr>
              <p:cNvPr id="446" name="Google Shape;446;g1260f45c4c2_0_3707"/>
              <p:cNvSpPr/>
              <p:nvPr/>
            </p:nvSpPr>
            <p:spPr>
              <a:xfrm rot="-7288474">
                <a:off x="11283303" y="4756713"/>
                <a:ext cx="525167" cy="452723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DF5905"/>
                  </a:gs>
                  <a:gs pos="9000">
                    <a:srgbClr val="FF2D2D"/>
                  </a:gs>
                  <a:gs pos="100000">
                    <a:srgbClr val="DF5905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7" name="Google Shape;447;g1260f45c4c2_0_3707"/>
              <p:cNvSpPr/>
              <p:nvPr/>
            </p:nvSpPr>
            <p:spPr>
              <a:xfrm>
                <a:off x="11327866" y="1591375"/>
                <a:ext cx="577800" cy="577800"/>
              </a:xfrm>
              <a:prstGeom prst="mathMultiply">
                <a:avLst>
                  <a:gd fmla="val 17457" name="adj1"/>
                </a:avLst>
              </a:prstGeom>
              <a:gradFill>
                <a:gsLst>
                  <a:gs pos="0">
                    <a:srgbClr val="FE2FA5"/>
                  </a:gs>
                  <a:gs pos="100000">
                    <a:srgbClr val="9E2B7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8" name="Google Shape;448;g1260f45c4c2_0_3707"/>
              <p:cNvSpPr/>
              <p:nvPr/>
            </p:nvSpPr>
            <p:spPr>
              <a:xfrm>
                <a:off x="11432945" y="5592727"/>
                <a:ext cx="365700" cy="359400"/>
              </a:xfrm>
              <a:prstGeom prst="rect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9" name="Google Shape;449;g1260f45c4c2_0_3707"/>
              <p:cNvSpPr/>
              <p:nvPr/>
            </p:nvSpPr>
            <p:spPr>
              <a:xfrm>
                <a:off x="11449797" y="912413"/>
                <a:ext cx="393000" cy="393000"/>
              </a:xfrm>
              <a:prstGeom prst="ellipse">
                <a:avLst/>
              </a:prstGeom>
              <a:gradFill>
                <a:gsLst>
                  <a:gs pos="0">
                    <a:srgbClr val="25327E"/>
                  </a:gs>
                  <a:gs pos="84000">
                    <a:srgbClr val="5ABCF2"/>
                  </a:gs>
                  <a:gs pos="100000">
                    <a:srgbClr val="2D4890"/>
                  </a:gs>
                </a:gsLst>
                <a:path path="circle">
                  <a:fillToRect l="100%" t="100%"/>
                </a:path>
                <a:tileRect b="-100%" r="-100%"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260f45c4c2_0_3743"/>
          <p:cNvSpPr/>
          <p:nvPr>
            <p:ph idx="2" type="pic"/>
          </p:nvPr>
        </p:nvSpPr>
        <p:spPr>
          <a:xfrm>
            <a:off x="12247" y="0"/>
            <a:ext cx="4479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2" name="Google Shape;452;g1260f45c4c2_0_3743"/>
          <p:cNvSpPr txBox="1"/>
          <p:nvPr>
            <p:ph idx="1" type="body"/>
          </p:nvPr>
        </p:nvSpPr>
        <p:spPr>
          <a:xfrm>
            <a:off x="5215277" y="2902753"/>
            <a:ext cx="36477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3" name="Google Shape;453;g1260f45c4c2_0_3743"/>
          <p:cNvSpPr txBox="1"/>
          <p:nvPr>
            <p:ph type="title"/>
          </p:nvPr>
        </p:nvSpPr>
        <p:spPr>
          <a:xfrm>
            <a:off x="5215277" y="1828839"/>
            <a:ext cx="36477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4" name="Google Shape;454;g1260f45c4c2_0_3743"/>
          <p:cNvSpPr/>
          <p:nvPr/>
        </p:nvSpPr>
        <p:spPr>
          <a:xfrm rot="2199563">
            <a:off x="1771547" y="204466"/>
            <a:ext cx="2244919" cy="6355025"/>
          </a:xfrm>
          <a:custGeom>
            <a:rect b="b" l="l" r="r" t="t"/>
            <a:pathLst>
              <a:path extrusionOk="0" h="6719418" w="2749423">
                <a:moveTo>
                  <a:pt x="0" y="257442"/>
                </a:moveTo>
                <a:lnTo>
                  <a:pt x="462267" y="0"/>
                </a:lnTo>
                <a:lnTo>
                  <a:pt x="2749423" y="0"/>
                </a:lnTo>
                <a:lnTo>
                  <a:pt x="2749423" y="6576045"/>
                </a:lnTo>
                <a:lnTo>
                  <a:pt x="2491981" y="6719418"/>
                </a:lnTo>
                <a:lnTo>
                  <a:pt x="2491981" y="257442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5" name="Google Shape;455;g1260f45c4c2_0_3743"/>
          <p:cNvGrpSpPr/>
          <p:nvPr/>
        </p:nvGrpSpPr>
        <p:grpSpPr>
          <a:xfrm rot="4698244">
            <a:off x="2961307" y="2940557"/>
            <a:ext cx="2023011" cy="1589591"/>
            <a:chOff x="389693" y="2983904"/>
            <a:chExt cx="4040400" cy="4057120"/>
          </a:xfrm>
        </p:grpSpPr>
        <p:sp>
          <p:nvSpPr>
            <p:cNvPr id="456" name="Google Shape;456;g1260f45c4c2_0_3743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g1260f45c4c2_0_3743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g1260f45c4c2_0_3743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g1260f45c4c2_0_3743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g1260f45c4c2_0_3743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g1260f45c4c2_0_3743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g1260f45c4c2_0_3743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g1260f45c4c2_0_3743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Google Shape;464;g1260f45c4c2_0_3743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g1260f45c4c2_0_3743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6" name="Google Shape;466;g1260f45c4c2_0_3743"/>
          <p:cNvSpPr/>
          <p:nvPr/>
        </p:nvSpPr>
        <p:spPr>
          <a:xfrm rot="3209134">
            <a:off x="6328420" y="-656734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7" name="Google Shape;467;g1260f45c4c2_0_3743"/>
          <p:cNvGrpSpPr/>
          <p:nvPr/>
        </p:nvGrpSpPr>
        <p:grpSpPr>
          <a:xfrm rot="-5400000">
            <a:off x="4045850" y="5754557"/>
            <a:ext cx="1168307" cy="734384"/>
            <a:chOff x="818477" y="454876"/>
            <a:chExt cx="2428407" cy="2035433"/>
          </a:xfrm>
        </p:grpSpPr>
        <p:grpSp>
          <p:nvGrpSpPr>
            <p:cNvPr id="468" name="Google Shape;468;g1260f45c4c2_0_3743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469" name="Google Shape;469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0" name="Google Shape;470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1" name="Google Shape;471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2" name="Google Shape;472;g1260f45c4c2_0_37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3" name="Google Shape;473;g1260f45c4c2_0_37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4" name="Google Shape;474;g1260f45c4c2_0_37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5" name="Google Shape;475;g1260f45c4c2_0_374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6" name="Google Shape;476;g1260f45c4c2_0_3743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7" name="Google Shape;477;g1260f45c4c2_0_3743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78" name="Google Shape;478;g1260f45c4c2_0_3743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479" name="Google Shape;479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0" name="Google Shape;480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1" name="Google Shape;481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2" name="Google Shape;482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3" name="Google Shape;483;g1260f45c4c2_0_37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4" name="Google Shape;484;g1260f45c4c2_0_37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5" name="Google Shape;485;g1260f45c4c2_0_37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6" name="Google Shape;486;g1260f45c4c2_0_374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87" name="Google Shape;487;g1260f45c4c2_0_3743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488" name="Google Shape;488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9" name="Google Shape;489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0" name="Google Shape;490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1" name="Google Shape;491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2" name="Google Shape;492;g1260f45c4c2_0_37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3" name="Google Shape;493;g1260f45c4c2_0_37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4" name="Google Shape;494;g1260f45c4c2_0_374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95" name="Google Shape;495;g1260f45c4c2_0_3743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496" name="Google Shape;496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7" name="Google Shape;497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8" name="Google Shape;498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9" name="Google Shape;499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0" name="Google Shape;500;g1260f45c4c2_0_37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1" name="Google Shape;501;g1260f45c4c2_0_374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02" name="Google Shape;502;g1260f45c4c2_0_3743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503" name="Google Shape;503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4" name="Google Shape;504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5" name="Google Shape;505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6" name="Google Shape;506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7" name="Google Shape;507;g1260f45c4c2_0_374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08" name="Google Shape;508;g1260f45c4c2_0_3743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509" name="Google Shape;509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0" name="Google Shape;510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1" name="Google Shape;511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2" name="Google Shape;512;g1260f45c4c2_0_374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13" name="Google Shape;513;g1260f45c4c2_0_3743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514" name="Google Shape;514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5" name="Google Shape;515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6" name="Google Shape;516;g1260f45c4c2_0_374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17" name="Google Shape;517;g1260f45c4c2_0_3743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518" name="Google Shape;518;g1260f45c4c2_0_374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9" name="Google Shape;519;g1260f45c4c2_0_374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131F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20" name="Google Shape;520;g1260f45c4c2_0_3743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131F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1" name="Google Shape;521;g1260f45c4c2_0_3743"/>
          <p:cNvSpPr/>
          <p:nvPr/>
        </p:nvSpPr>
        <p:spPr>
          <a:xfrm rot="-6874030">
            <a:off x="2748487" y="5735717"/>
            <a:ext cx="956473" cy="731151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g1260f45c4c2_0_3743"/>
          <p:cNvSpPr/>
          <p:nvPr/>
        </p:nvSpPr>
        <p:spPr>
          <a:xfrm>
            <a:off x="4262830" y="70079"/>
            <a:ext cx="594000" cy="792000"/>
          </a:xfrm>
          <a:prstGeom prst="mathMultiply">
            <a:avLst>
              <a:gd fmla="val 17457" name="adj1"/>
            </a:avLst>
          </a:pr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  <a:effectLst>
            <a:outerShdw blurRad="63500" sx="104000" rotWithShape="0" algn="ctr" dir="3600000" dist="304800" sy="104000">
              <a:srgbClr val="000000">
                <a:alpha val="286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g1260f45c4c2_0_3743"/>
          <p:cNvSpPr/>
          <p:nvPr/>
        </p:nvSpPr>
        <p:spPr>
          <a:xfrm>
            <a:off x="7217239" y="209343"/>
            <a:ext cx="294300" cy="3855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g1260f45c4c2_0_3743"/>
          <p:cNvSpPr/>
          <p:nvPr/>
        </p:nvSpPr>
        <p:spPr>
          <a:xfrm rot="10800000">
            <a:off x="8310388" y="6312656"/>
            <a:ext cx="833612" cy="545344"/>
          </a:xfrm>
          <a:custGeom>
            <a:rect b="b" l="l" r="r" t="t"/>
            <a:pathLst>
              <a:path extrusionOk="0" h="545344" w="1111482">
                <a:moveTo>
                  <a:pt x="1111482" y="545344"/>
                </a:moveTo>
                <a:lnTo>
                  <a:pt x="0" y="545344"/>
                </a:lnTo>
                <a:lnTo>
                  <a:pt x="0" y="366859"/>
                </a:lnTo>
                <a:lnTo>
                  <a:pt x="932997" y="366859"/>
                </a:lnTo>
                <a:lnTo>
                  <a:pt x="932997" y="0"/>
                </a:lnTo>
                <a:lnTo>
                  <a:pt x="1111482" y="0"/>
                </a:lnTo>
                <a:close/>
              </a:path>
            </a:pathLst>
          </a:custGeom>
          <a:gradFill>
            <a:gsLst>
              <a:gs pos="0">
                <a:srgbClr val="E03B9A"/>
              </a:gs>
              <a:gs pos="40000">
                <a:srgbClr val="FD2BA4"/>
              </a:gs>
              <a:gs pos="100000">
                <a:srgbClr val="FD2BA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l" dir="2700000" dist="38100">
              <a:srgbClr val="7F7F7F">
                <a:alpha val="466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5" name="Google Shape;525;g1260f45c4c2_0_3743"/>
          <p:cNvGrpSpPr/>
          <p:nvPr/>
        </p:nvGrpSpPr>
        <p:grpSpPr>
          <a:xfrm>
            <a:off x="8642681" y="501106"/>
            <a:ext cx="441016" cy="631233"/>
            <a:chOff x="11159161" y="232220"/>
            <a:chExt cx="925921" cy="993911"/>
          </a:xfrm>
        </p:grpSpPr>
        <p:grpSp>
          <p:nvGrpSpPr>
            <p:cNvPr id="526" name="Google Shape;526;g1260f45c4c2_0_3743"/>
            <p:cNvGrpSpPr/>
            <p:nvPr/>
          </p:nvGrpSpPr>
          <p:grpSpPr>
            <a:xfrm>
              <a:off x="11159162" y="232220"/>
              <a:ext cx="925920" cy="237575"/>
              <a:chOff x="5143501" y="943613"/>
              <a:chExt cx="372979" cy="95700"/>
            </a:xfrm>
          </p:grpSpPr>
          <p:sp>
            <p:nvSpPr>
              <p:cNvPr id="527" name="Google Shape;527;g1260f45c4c2_0_3743"/>
              <p:cNvSpPr/>
              <p:nvPr/>
            </p:nvSpPr>
            <p:spPr>
              <a:xfrm>
                <a:off x="514350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8" name="Google Shape;528;g1260f45c4c2_0_3743"/>
              <p:cNvSpPr/>
              <p:nvPr/>
            </p:nvSpPr>
            <p:spPr>
              <a:xfrm>
                <a:off x="528214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9" name="Google Shape;529;g1260f45c4c2_0_3743"/>
              <p:cNvSpPr/>
              <p:nvPr/>
            </p:nvSpPr>
            <p:spPr>
              <a:xfrm>
                <a:off x="5420780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30" name="Google Shape;530;g1260f45c4c2_0_3743"/>
            <p:cNvGrpSpPr/>
            <p:nvPr/>
          </p:nvGrpSpPr>
          <p:grpSpPr>
            <a:xfrm>
              <a:off x="11159161" y="610386"/>
              <a:ext cx="925920" cy="237575"/>
              <a:chOff x="5143501" y="1082356"/>
              <a:chExt cx="372979" cy="95700"/>
            </a:xfrm>
          </p:grpSpPr>
          <p:sp>
            <p:nvSpPr>
              <p:cNvPr id="531" name="Google Shape;531;g1260f45c4c2_0_3743"/>
              <p:cNvSpPr/>
              <p:nvPr/>
            </p:nvSpPr>
            <p:spPr>
              <a:xfrm>
                <a:off x="514350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2" name="Google Shape;532;g1260f45c4c2_0_3743"/>
              <p:cNvSpPr/>
              <p:nvPr/>
            </p:nvSpPr>
            <p:spPr>
              <a:xfrm>
                <a:off x="528214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3" name="Google Shape;533;g1260f45c4c2_0_3743"/>
              <p:cNvSpPr/>
              <p:nvPr/>
            </p:nvSpPr>
            <p:spPr>
              <a:xfrm>
                <a:off x="5420780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34" name="Google Shape;534;g1260f45c4c2_0_3743"/>
            <p:cNvGrpSpPr/>
            <p:nvPr/>
          </p:nvGrpSpPr>
          <p:grpSpPr>
            <a:xfrm>
              <a:off x="11159162" y="988555"/>
              <a:ext cx="925920" cy="237575"/>
              <a:chOff x="5143501" y="1218867"/>
              <a:chExt cx="372979" cy="95700"/>
            </a:xfrm>
          </p:grpSpPr>
          <p:sp>
            <p:nvSpPr>
              <p:cNvPr id="535" name="Google Shape;535;g1260f45c4c2_0_3743"/>
              <p:cNvSpPr/>
              <p:nvPr/>
            </p:nvSpPr>
            <p:spPr>
              <a:xfrm>
                <a:off x="514350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6" name="Google Shape;536;g1260f45c4c2_0_3743"/>
              <p:cNvSpPr/>
              <p:nvPr/>
            </p:nvSpPr>
            <p:spPr>
              <a:xfrm>
                <a:off x="528214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7" name="Google Shape;537;g1260f45c4c2_0_3743"/>
              <p:cNvSpPr/>
              <p:nvPr/>
            </p:nvSpPr>
            <p:spPr>
              <a:xfrm>
                <a:off x="5420780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538" name="Google Shape;538;g1260f45c4c2_0_3743"/>
          <p:cNvSpPr/>
          <p:nvPr/>
        </p:nvSpPr>
        <p:spPr>
          <a:xfrm>
            <a:off x="4411881" y="3893632"/>
            <a:ext cx="386100" cy="5148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g1260f45c4c2_0_3743"/>
          <p:cNvSpPr/>
          <p:nvPr/>
        </p:nvSpPr>
        <p:spPr>
          <a:xfrm>
            <a:off x="6338266" y="569842"/>
            <a:ext cx="255900" cy="341100"/>
          </a:xfrm>
          <a:prstGeom prst="ellipse">
            <a:avLst/>
          </a:pr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 + 2 column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260f45c4c2_0_3833"/>
          <p:cNvSpPr txBox="1"/>
          <p:nvPr>
            <p:ph idx="1" type="body"/>
          </p:nvPr>
        </p:nvSpPr>
        <p:spPr>
          <a:xfrm>
            <a:off x="484164" y="2655471"/>
            <a:ext cx="21978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2" name="Google Shape;542;g1260f45c4c2_0_3833"/>
          <p:cNvSpPr txBox="1"/>
          <p:nvPr>
            <p:ph idx="2" type="body"/>
          </p:nvPr>
        </p:nvSpPr>
        <p:spPr>
          <a:xfrm>
            <a:off x="2881805" y="2655471"/>
            <a:ext cx="21978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3" name="Google Shape;543;g1260f45c4c2_0_3833"/>
          <p:cNvSpPr txBox="1"/>
          <p:nvPr>
            <p:ph type="title"/>
          </p:nvPr>
        </p:nvSpPr>
        <p:spPr>
          <a:xfrm>
            <a:off x="484164" y="1437772"/>
            <a:ext cx="459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44" name="Google Shape;544;g1260f45c4c2_0_3833"/>
          <p:cNvGrpSpPr/>
          <p:nvPr/>
        </p:nvGrpSpPr>
        <p:grpSpPr>
          <a:xfrm rot="-5400000">
            <a:off x="4028205" y="1958196"/>
            <a:ext cx="5643618" cy="3547760"/>
            <a:chOff x="818477" y="454876"/>
            <a:chExt cx="2428407" cy="2035433"/>
          </a:xfrm>
        </p:grpSpPr>
        <p:grpSp>
          <p:nvGrpSpPr>
            <p:cNvPr id="545" name="Google Shape;545;g1260f45c4c2_0_3833"/>
            <p:cNvGrpSpPr/>
            <p:nvPr/>
          </p:nvGrpSpPr>
          <p:grpSpPr>
            <a:xfrm>
              <a:off x="818477" y="454876"/>
              <a:ext cx="132000" cy="2035433"/>
              <a:chOff x="818477" y="428429"/>
              <a:chExt cx="132000" cy="2035433"/>
            </a:xfrm>
          </p:grpSpPr>
          <p:sp>
            <p:nvSpPr>
              <p:cNvPr id="546" name="Google Shape;546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7" name="Google Shape;547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8" name="Google Shape;548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9" name="Google Shape;549;g1260f45c4c2_0_383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0" name="Google Shape;550;g1260f45c4c2_0_383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1" name="Google Shape;551;g1260f45c4c2_0_383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2" name="Google Shape;552;g1260f45c4c2_0_383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3" name="Google Shape;553;g1260f45c4c2_0_3833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4" name="Google Shape;554;g1260f45c4c2_0_3833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55" name="Google Shape;555;g1260f45c4c2_0_3833"/>
            <p:cNvGrpSpPr/>
            <p:nvPr/>
          </p:nvGrpSpPr>
          <p:grpSpPr>
            <a:xfrm>
              <a:off x="1105527" y="692806"/>
              <a:ext cx="132000" cy="1797503"/>
              <a:chOff x="818477" y="190500"/>
              <a:chExt cx="132000" cy="1797503"/>
            </a:xfrm>
          </p:grpSpPr>
          <p:sp>
            <p:nvSpPr>
              <p:cNvPr id="556" name="Google Shape;556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7" name="Google Shape;557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8" name="Google Shape;558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9" name="Google Shape;559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0" name="Google Shape;560;g1260f45c4c2_0_383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1" name="Google Shape;561;g1260f45c4c2_0_383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2" name="Google Shape;562;g1260f45c4c2_0_383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3" name="Google Shape;563;g1260f45c4c2_0_3833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64" name="Google Shape;564;g1260f45c4c2_0_3833"/>
            <p:cNvGrpSpPr/>
            <p:nvPr/>
          </p:nvGrpSpPr>
          <p:grpSpPr>
            <a:xfrm>
              <a:off x="1392577" y="930735"/>
              <a:ext cx="132000" cy="1559574"/>
              <a:chOff x="818477" y="190500"/>
              <a:chExt cx="132000" cy="1559574"/>
            </a:xfrm>
          </p:grpSpPr>
          <p:sp>
            <p:nvSpPr>
              <p:cNvPr id="565" name="Google Shape;565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6" name="Google Shape;566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7" name="Google Shape;567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8" name="Google Shape;568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9" name="Google Shape;569;g1260f45c4c2_0_383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0" name="Google Shape;570;g1260f45c4c2_0_383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1" name="Google Shape;571;g1260f45c4c2_0_3833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72" name="Google Shape;572;g1260f45c4c2_0_3833"/>
            <p:cNvGrpSpPr/>
            <p:nvPr/>
          </p:nvGrpSpPr>
          <p:grpSpPr>
            <a:xfrm>
              <a:off x="1679627" y="1168664"/>
              <a:ext cx="132000" cy="1321645"/>
              <a:chOff x="818477" y="190500"/>
              <a:chExt cx="132000" cy="1321645"/>
            </a:xfrm>
          </p:grpSpPr>
          <p:sp>
            <p:nvSpPr>
              <p:cNvPr id="573" name="Google Shape;573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4" name="Google Shape;574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5" name="Google Shape;575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6" name="Google Shape;576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7" name="Google Shape;577;g1260f45c4c2_0_383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8" name="Google Shape;578;g1260f45c4c2_0_3833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79" name="Google Shape;579;g1260f45c4c2_0_3833"/>
            <p:cNvGrpSpPr/>
            <p:nvPr/>
          </p:nvGrpSpPr>
          <p:grpSpPr>
            <a:xfrm>
              <a:off x="1966677" y="1406593"/>
              <a:ext cx="132000" cy="1083716"/>
              <a:chOff x="818477" y="190500"/>
              <a:chExt cx="132000" cy="1083716"/>
            </a:xfrm>
          </p:grpSpPr>
          <p:sp>
            <p:nvSpPr>
              <p:cNvPr id="580" name="Google Shape;580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1" name="Google Shape;581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2" name="Google Shape;582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3" name="Google Shape;583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4" name="Google Shape;584;g1260f45c4c2_0_3833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85" name="Google Shape;585;g1260f45c4c2_0_3833"/>
            <p:cNvGrpSpPr/>
            <p:nvPr/>
          </p:nvGrpSpPr>
          <p:grpSpPr>
            <a:xfrm>
              <a:off x="2253727" y="1644522"/>
              <a:ext cx="132000" cy="845787"/>
              <a:chOff x="818477" y="190500"/>
              <a:chExt cx="132000" cy="845787"/>
            </a:xfrm>
          </p:grpSpPr>
          <p:sp>
            <p:nvSpPr>
              <p:cNvPr id="586" name="Google Shape;586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7" name="Google Shape;587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8" name="Google Shape;588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9" name="Google Shape;589;g1260f45c4c2_0_3833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90" name="Google Shape;590;g1260f45c4c2_0_3833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591" name="Google Shape;591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2" name="Google Shape;592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3" name="Google Shape;593;g1260f45c4c2_0_3833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94" name="Google Shape;594;g1260f45c4c2_0_3833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595" name="Google Shape;595;g1260f45c4c2_0_3833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6" name="Google Shape;596;g1260f45c4c2_0_3833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97" name="Google Shape;597;g1260f45c4c2_0_3833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8" name="Google Shape;598;g1260f45c4c2_0_3833"/>
          <p:cNvSpPr/>
          <p:nvPr/>
        </p:nvSpPr>
        <p:spPr>
          <a:xfrm rot="3209134">
            <a:off x="111531" y="-627572"/>
            <a:ext cx="1306429" cy="131465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g1260f45c4c2_0_3833"/>
          <p:cNvSpPr/>
          <p:nvPr/>
        </p:nvSpPr>
        <p:spPr>
          <a:xfrm>
            <a:off x="1000350" y="238505"/>
            <a:ext cx="294300" cy="3855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g1260f45c4c2_0_3833"/>
          <p:cNvSpPr/>
          <p:nvPr/>
        </p:nvSpPr>
        <p:spPr>
          <a:xfrm flipH="1">
            <a:off x="266309" y="2551543"/>
            <a:ext cx="1865259" cy="3683849"/>
          </a:xfrm>
          <a:custGeom>
            <a:rect b="b" l="l" r="r" t="t"/>
            <a:pathLst>
              <a:path extrusionOk="0" h="4895480" w="3301343">
                <a:moveTo>
                  <a:pt x="3091793" y="0"/>
                </a:moveTo>
                <a:lnTo>
                  <a:pt x="3301343" y="0"/>
                </a:lnTo>
                <a:lnTo>
                  <a:pt x="3301343" y="4709028"/>
                </a:lnTo>
                <a:lnTo>
                  <a:pt x="3301343" y="4895480"/>
                </a:lnTo>
                <a:lnTo>
                  <a:pt x="3091793" y="4895480"/>
                </a:lnTo>
                <a:lnTo>
                  <a:pt x="0" y="4895480"/>
                </a:lnTo>
                <a:lnTo>
                  <a:pt x="0" y="4709028"/>
                </a:lnTo>
                <a:lnTo>
                  <a:pt x="3091793" y="4709028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260f45c4c2_0_3833"/>
          <p:cNvSpPr/>
          <p:nvPr/>
        </p:nvSpPr>
        <p:spPr>
          <a:xfrm rot="5400000">
            <a:off x="5032386" y="533117"/>
            <a:ext cx="4481102" cy="3360827"/>
          </a:xfrm>
          <a:custGeom>
            <a:rect b="b" l="l" r="r" t="t"/>
            <a:pathLst>
              <a:path extrusionOk="0" h="4481102" w="4481102">
                <a:moveTo>
                  <a:pt x="0" y="4481102"/>
                </a:moveTo>
                <a:lnTo>
                  <a:pt x="0" y="4117622"/>
                </a:lnTo>
                <a:lnTo>
                  <a:pt x="3708899" y="4117622"/>
                </a:lnTo>
                <a:lnTo>
                  <a:pt x="0" y="518481"/>
                </a:lnTo>
                <a:lnTo>
                  <a:pt x="0" y="0"/>
                </a:lnTo>
                <a:lnTo>
                  <a:pt x="4481102" y="4481102"/>
                </a:lnTo>
                <a:close/>
              </a:path>
            </a:pathLst>
          </a:cu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g1260f45c4c2_0_3833"/>
          <p:cNvSpPr/>
          <p:nvPr/>
        </p:nvSpPr>
        <p:spPr>
          <a:xfrm rot="-5400000">
            <a:off x="5229033" y="2920618"/>
            <a:ext cx="4481102" cy="3360827"/>
          </a:xfrm>
          <a:custGeom>
            <a:rect b="b" l="l" r="r" t="t"/>
            <a:pathLst>
              <a:path extrusionOk="0" h="4481102" w="4481102">
                <a:moveTo>
                  <a:pt x="0" y="4481102"/>
                </a:moveTo>
                <a:lnTo>
                  <a:pt x="0" y="4117622"/>
                </a:lnTo>
                <a:lnTo>
                  <a:pt x="3708899" y="4117622"/>
                </a:lnTo>
                <a:lnTo>
                  <a:pt x="0" y="518481"/>
                </a:lnTo>
                <a:lnTo>
                  <a:pt x="0" y="0"/>
                </a:lnTo>
                <a:lnTo>
                  <a:pt x="4481102" y="4481102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3" name="Google Shape;603;g1260f45c4c2_0_3833"/>
          <p:cNvGrpSpPr/>
          <p:nvPr/>
        </p:nvGrpSpPr>
        <p:grpSpPr>
          <a:xfrm rot="5400000">
            <a:off x="5614510" y="652253"/>
            <a:ext cx="2936159" cy="2211131"/>
            <a:chOff x="389693" y="2983904"/>
            <a:chExt cx="4040400" cy="4057120"/>
          </a:xfrm>
        </p:grpSpPr>
        <p:sp>
          <p:nvSpPr>
            <p:cNvPr id="604" name="Google Shape;604;g1260f45c4c2_0_3833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g1260f45c4c2_0_3833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g1260f45c4c2_0_3833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7" name="Google Shape;607;g1260f45c4c2_0_3833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g1260f45c4c2_0_3833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g1260f45c4c2_0_3833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g1260f45c4c2_0_3833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" name="Google Shape;611;g1260f45c4c2_0_3833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g1260f45c4c2_0_3833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3" name="Google Shape;613;g1260f45c4c2_0_3833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4" name="Google Shape;614;g1260f45c4c2_0_3833"/>
          <p:cNvGrpSpPr/>
          <p:nvPr/>
        </p:nvGrpSpPr>
        <p:grpSpPr>
          <a:xfrm rot="-5400000">
            <a:off x="5950955" y="4598817"/>
            <a:ext cx="2515957" cy="1894675"/>
            <a:chOff x="389693" y="2983904"/>
            <a:chExt cx="4040400" cy="4057120"/>
          </a:xfrm>
        </p:grpSpPr>
        <p:sp>
          <p:nvSpPr>
            <p:cNvPr id="615" name="Google Shape;615;g1260f45c4c2_0_3833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g1260f45c4c2_0_3833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g1260f45c4c2_0_3833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8" name="Google Shape;618;g1260f45c4c2_0_3833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Google Shape;619;g1260f45c4c2_0_3833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g1260f45c4c2_0_3833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1" name="Google Shape;621;g1260f45c4c2_0_3833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2" name="Google Shape;622;g1260f45c4c2_0_3833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3" name="Google Shape;623;g1260f45c4c2_0_3833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4" name="Google Shape;624;g1260f45c4c2_0_3833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5" name="Google Shape;625;g1260f45c4c2_0_3833"/>
          <p:cNvSpPr/>
          <p:nvPr/>
        </p:nvSpPr>
        <p:spPr>
          <a:xfrm>
            <a:off x="5399176" y="298966"/>
            <a:ext cx="628500" cy="8382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g1260f45c4c2_0_3833"/>
          <p:cNvSpPr/>
          <p:nvPr/>
        </p:nvSpPr>
        <p:spPr>
          <a:xfrm>
            <a:off x="8712930" y="5058498"/>
            <a:ext cx="628500" cy="838200"/>
          </a:xfrm>
          <a:prstGeom prst="ellipse">
            <a:avLst/>
          </a:prstGeom>
          <a:gradFill>
            <a:gsLst>
              <a:gs pos="0">
                <a:srgbClr val="FE2FA5"/>
              </a:gs>
              <a:gs pos="100000">
                <a:srgbClr val="9E2B73"/>
              </a:gs>
            </a:gsLst>
            <a:lin ang="2700006" scaled="0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7" name="Google Shape;627;g1260f45c4c2_0_3833"/>
          <p:cNvGrpSpPr/>
          <p:nvPr/>
        </p:nvGrpSpPr>
        <p:grpSpPr>
          <a:xfrm>
            <a:off x="2433725" y="6090978"/>
            <a:ext cx="448516" cy="641867"/>
            <a:chOff x="11159161" y="232220"/>
            <a:chExt cx="925921" cy="993911"/>
          </a:xfrm>
        </p:grpSpPr>
        <p:grpSp>
          <p:nvGrpSpPr>
            <p:cNvPr id="628" name="Google Shape;628;g1260f45c4c2_0_3833"/>
            <p:cNvGrpSpPr/>
            <p:nvPr/>
          </p:nvGrpSpPr>
          <p:grpSpPr>
            <a:xfrm>
              <a:off x="11159162" y="232220"/>
              <a:ext cx="925920" cy="237575"/>
              <a:chOff x="5143501" y="943613"/>
              <a:chExt cx="372979" cy="95700"/>
            </a:xfrm>
          </p:grpSpPr>
          <p:sp>
            <p:nvSpPr>
              <p:cNvPr id="629" name="Google Shape;629;g1260f45c4c2_0_3833"/>
              <p:cNvSpPr/>
              <p:nvPr/>
            </p:nvSpPr>
            <p:spPr>
              <a:xfrm>
                <a:off x="514350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0" name="Google Shape;630;g1260f45c4c2_0_3833"/>
              <p:cNvSpPr/>
              <p:nvPr/>
            </p:nvSpPr>
            <p:spPr>
              <a:xfrm>
                <a:off x="528214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1" name="Google Shape;631;g1260f45c4c2_0_3833"/>
              <p:cNvSpPr/>
              <p:nvPr/>
            </p:nvSpPr>
            <p:spPr>
              <a:xfrm>
                <a:off x="5420780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2" name="Google Shape;632;g1260f45c4c2_0_3833"/>
            <p:cNvGrpSpPr/>
            <p:nvPr/>
          </p:nvGrpSpPr>
          <p:grpSpPr>
            <a:xfrm>
              <a:off x="11159161" y="610386"/>
              <a:ext cx="925920" cy="237575"/>
              <a:chOff x="5143501" y="1082356"/>
              <a:chExt cx="372979" cy="95700"/>
            </a:xfrm>
          </p:grpSpPr>
          <p:sp>
            <p:nvSpPr>
              <p:cNvPr id="633" name="Google Shape;633;g1260f45c4c2_0_3833"/>
              <p:cNvSpPr/>
              <p:nvPr/>
            </p:nvSpPr>
            <p:spPr>
              <a:xfrm>
                <a:off x="514350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4" name="Google Shape;634;g1260f45c4c2_0_3833"/>
              <p:cNvSpPr/>
              <p:nvPr/>
            </p:nvSpPr>
            <p:spPr>
              <a:xfrm>
                <a:off x="528214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5" name="Google Shape;635;g1260f45c4c2_0_3833"/>
              <p:cNvSpPr/>
              <p:nvPr/>
            </p:nvSpPr>
            <p:spPr>
              <a:xfrm>
                <a:off x="5420780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6" name="Google Shape;636;g1260f45c4c2_0_3833"/>
            <p:cNvGrpSpPr/>
            <p:nvPr/>
          </p:nvGrpSpPr>
          <p:grpSpPr>
            <a:xfrm>
              <a:off x="11159162" y="988555"/>
              <a:ext cx="925920" cy="237575"/>
              <a:chOff x="5143501" y="1218867"/>
              <a:chExt cx="372979" cy="95700"/>
            </a:xfrm>
          </p:grpSpPr>
          <p:sp>
            <p:nvSpPr>
              <p:cNvPr id="637" name="Google Shape;637;g1260f45c4c2_0_3833"/>
              <p:cNvSpPr/>
              <p:nvPr/>
            </p:nvSpPr>
            <p:spPr>
              <a:xfrm>
                <a:off x="514350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8" name="Google Shape;638;g1260f45c4c2_0_3833"/>
              <p:cNvSpPr/>
              <p:nvPr/>
            </p:nvSpPr>
            <p:spPr>
              <a:xfrm>
                <a:off x="528214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g1260f45c4c2_0_3833"/>
              <p:cNvSpPr/>
              <p:nvPr/>
            </p:nvSpPr>
            <p:spPr>
              <a:xfrm>
                <a:off x="5420780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40" name="Google Shape;640;g1260f45c4c2_0_3833"/>
          <p:cNvGrpSpPr/>
          <p:nvPr/>
        </p:nvGrpSpPr>
        <p:grpSpPr>
          <a:xfrm>
            <a:off x="4642547" y="387966"/>
            <a:ext cx="485275" cy="694545"/>
            <a:chOff x="11159161" y="232220"/>
            <a:chExt cx="925921" cy="993911"/>
          </a:xfrm>
        </p:grpSpPr>
        <p:grpSp>
          <p:nvGrpSpPr>
            <p:cNvPr id="641" name="Google Shape;641;g1260f45c4c2_0_3833"/>
            <p:cNvGrpSpPr/>
            <p:nvPr/>
          </p:nvGrpSpPr>
          <p:grpSpPr>
            <a:xfrm>
              <a:off x="11159162" y="232220"/>
              <a:ext cx="925920" cy="237575"/>
              <a:chOff x="5143501" y="943613"/>
              <a:chExt cx="372979" cy="95700"/>
            </a:xfrm>
          </p:grpSpPr>
          <p:sp>
            <p:nvSpPr>
              <p:cNvPr id="642" name="Google Shape;642;g1260f45c4c2_0_3833"/>
              <p:cNvSpPr/>
              <p:nvPr/>
            </p:nvSpPr>
            <p:spPr>
              <a:xfrm>
                <a:off x="514350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3" name="Google Shape;643;g1260f45c4c2_0_3833"/>
              <p:cNvSpPr/>
              <p:nvPr/>
            </p:nvSpPr>
            <p:spPr>
              <a:xfrm>
                <a:off x="5282141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4" name="Google Shape;644;g1260f45c4c2_0_3833"/>
              <p:cNvSpPr/>
              <p:nvPr/>
            </p:nvSpPr>
            <p:spPr>
              <a:xfrm>
                <a:off x="5420780" y="943613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5" name="Google Shape;645;g1260f45c4c2_0_3833"/>
            <p:cNvGrpSpPr/>
            <p:nvPr/>
          </p:nvGrpSpPr>
          <p:grpSpPr>
            <a:xfrm>
              <a:off x="11159161" y="610386"/>
              <a:ext cx="925920" cy="237575"/>
              <a:chOff x="5143501" y="1082356"/>
              <a:chExt cx="372979" cy="95700"/>
            </a:xfrm>
          </p:grpSpPr>
          <p:sp>
            <p:nvSpPr>
              <p:cNvPr id="646" name="Google Shape;646;g1260f45c4c2_0_3833"/>
              <p:cNvSpPr/>
              <p:nvPr/>
            </p:nvSpPr>
            <p:spPr>
              <a:xfrm>
                <a:off x="514350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7" name="Google Shape;647;g1260f45c4c2_0_3833"/>
              <p:cNvSpPr/>
              <p:nvPr/>
            </p:nvSpPr>
            <p:spPr>
              <a:xfrm>
                <a:off x="5282141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8" name="Google Shape;648;g1260f45c4c2_0_3833"/>
              <p:cNvSpPr/>
              <p:nvPr/>
            </p:nvSpPr>
            <p:spPr>
              <a:xfrm>
                <a:off x="5420780" y="1082356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9" name="Google Shape;649;g1260f45c4c2_0_3833"/>
            <p:cNvGrpSpPr/>
            <p:nvPr/>
          </p:nvGrpSpPr>
          <p:grpSpPr>
            <a:xfrm>
              <a:off x="11159162" y="988555"/>
              <a:ext cx="925920" cy="237575"/>
              <a:chOff x="5143501" y="1218867"/>
              <a:chExt cx="372979" cy="95700"/>
            </a:xfrm>
          </p:grpSpPr>
          <p:sp>
            <p:nvSpPr>
              <p:cNvPr id="650" name="Google Shape;650;g1260f45c4c2_0_3833"/>
              <p:cNvSpPr/>
              <p:nvPr/>
            </p:nvSpPr>
            <p:spPr>
              <a:xfrm>
                <a:off x="514350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1" name="Google Shape;651;g1260f45c4c2_0_3833"/>
              <p:cNvSpPr/>
              <p:nvPr/>
            </p:nvSpPr>
            <p:spPr>
              <a:xfrm>
                <a:off x="5282141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2" name="Google Shape;652;g1260f45c4c2_0_3833"/>
              <p:cNvSpPr/>
              <p:nvPr/>
            </p:nvSpPr>
            <p:spPr>
              <a:xfrm>
                <a:off x="5420780" y="1218867"/>
                <a:ext cx="95700" cy="95700"/>
              </a:xfrm>
              <a:prstGeom prst="ellipse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g1260f45c4c2_0_3946"/>
          <p:cNvGrpSpPr/>
          <p:nvPr/>
        </p:nvGrpSpPr>
        <p:grpSpPr>
          <a:xfrm flipH="1" rot="5400000">
            <a:off x="-1369454" y="3298382"/>
            <a:ext cx="4901739" cy="2000840"/>
            <a:chOff x="818477" y="1168663"/>
            <a:chExt cx="2428407" cy="1321646"/>
          </a:xfrm>
        </p:grpSpPr>
        <p:grpSp>
          <p:nvGrpSpPr>
            <p:cNvPr id="655" name="Google Shape;655;g1260f45c4c2_0_3946"/>
            <p:cNvGrpSpPr/>
            <p:nvPr/>
          </p:nvGrpSpPr>
          <p:grpSpPr>
            <a:xfrm>
              <a:off x="818477" y="1168663"/>
              <a:ext cx="132000" cy="1321646"/>
              <a:chOff x="818477" y="1142216"/>
              <a:chExt cx="132000" cy="1321646"/>
            </a:xfrm>
          </p:grpSpPr>
          <p:sp>
            <p:nvSpPr>
              <p:cNvPr id="656" name="Google Shape;656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7" name="Google Shape;657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8" name="Google Shape;658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9" name="Google Shape;659;g1260f45c4c2_0_3946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0" name="Google Shape;660;g1260f45c4c2_0_3946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1" name="Google Shape;661;g1260f45c4c2_0_3946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62" name="Google Shape;662;g1260f45c4c2_0_3946"/>
            <p:cNvGrpSpPr/>
            <p:nvPr/>
          </p:nvGrpSpPr>
          <p:grpSpPr>
            <a:xfrm>
              <a:off x="1105527" y="1168664"/>
              <a:ext cx="132000" cy="1321645"/>
              <a:chOff x="818477" y="666358"/>
              <a:chExt cx="132000" cy="1321645"/>
            </a:xfrm>
          </p:grpSpPr>
          <p:sp>
            <p:nvSpPr>
              <p:cNvPr id="663" name="Google Shape;663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4" name="Google Shape;664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5" name="Google Shape;665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6" name="Google Shape;666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7" name="Google Shape;667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8" name="Google Shape;668;g1260f45c4c2_0_3946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69" name="Google Shape;669;g1260f45c4c2_0_3946"/>
            <p:cNvGrpSpPr/>
            <p:nvPr/>
          </p:nvGrpSpPr>
          <p:grpSpPr>
            <a:xfrm>
              <a:off x="1392577" y="1406593"/>
              <a:ext cx="132000" cy="1083716"/>
              <a:chOff x="818477" y="666358"/>
              <a:chExt cx="132000" cy="1083716"/>
            </a:xfrm>
          </p:grpSpPr>
          <p:sp>
            <p:nvSpPr>
              <p:cNvPr id="670" name="Google Shape;670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1" name="Google Shape;671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2" name="Google Shape;672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3" name="Google Shape;673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4" name="Google Shape;674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75" name="Google Shape;675;g1260f45c4c2_0_3946"/>
            <p:cNvGrpSpPr/>
            <p:nvPr/>
          </p:nvGrpSpPr>
          <p:grpSpPr>
            <a:xfrm>
              <a:off x="1679627" y="1406593"/>
              <a:ext cx="132000" cy="1083716"/>
              <a:chOff x="818477" y="428429"/>
              <a:chExt cx="132000" cy="1083716"/>
            </a:xfrm>
          </p:grpSpPr>
          <p:sp>
            <p:nvSpPr>
              <p:cNvPr id="676" name="Google Shape;676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7" name="Google Shape;677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8" name="Google Shape;678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9" name="Google Shape;679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0" name="Google Shape;680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81" name="Google Shape;681;g1260f45c4c2_0_3946"/>
            <p:cNvGrpSpPr/>
            <p:nvPr/>
          </p:nvGrpSpPr>
          <p:grpSpPr>
            <a:xfrm>
              <a:off x="1966677" y="1644522"/>
              <a:ext cx="132000" cy="845787"/>
              <a:chOff x="818477" y="428429"/>
              <a:chExt cx="132000" cy="845787"/>
            </a:xfrm>
          </p:grpSpPr>
          <p:sp>
            <p:nvSpPr>
              <p:cNvPr id="682" name="Google Shape;682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3" name="Google Shape;683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4" name="Google Shape;684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5" name="Google Shape;685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86" name="Google Shape;686;g1260f45c4c2_0_3946"/>
            <p:cNvGrpSpPr/>
            <p:nvPr/>
          </p:nvGrpSpPr>
          <p:grpSpPr>
            <a:xfrm>
              <a:off x="2253727" y="1882451"/>
              <a:ext cx="132000" cy="607858"/>
              <a:chOff x="818477" y="428429"/>
              <a:chExt cx="132000" cy="607858"/>
            </a:xfrm>
          </p:grpSpPr>
          <p:sp>
            <p:nvSpPr>
              <p:cNvPr id="687" name="Google Shape;687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8" name="Google Shape;688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9" name="Google Shape;689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90" name="Google Shape;690;g1260f45c4c2_0_3946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691" name="Google Shape;691;g1260f45c4c2_0_3946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2" name="Google Shape;692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3" name="Google Shape;693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94" name="Google Shape;694;g1260f45c4c2_0_3946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695" name="Google Shape;695;g1260f45c4c2_0_3946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6" name="Google Shape;696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7" name="Google Shape;697;g1260f45c4c2_0_3946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8" name="Google Shape;698;g1260f45c4c2_0_3946"/>
          <p:cNvSpPr txBox="1"/>
          <p:nvPr>
            <p:ph idx="1" type="body"/>
          </p:nvPr>
        </p:nvSpPr>
        <p:spPr>
          <a:xfrm>
            <a:off x="4737515" y="4690587"/>
            <a:ext cx="2180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99" name="Google Shape;699;g1260f45c4c2_0_3946"/>
          <p:cNvGrpSpPr/>
          <p:nvPr/>
        </p:nvGrpSpPr>
        <p:grpSpPr>
          <a:xfrm rot="-5400000">
            <a:off x="5586033" y="3298382"/>
            <a:ext cx="4901739" cy="2000840"/>
            <a:chOff x="818477" y="1168663"/>
            <a:chExt cx="2428407" cy="1321646"/>
          </a:xfrm>
        </p:grpSpPr>
        <p:grpSp>
          <p:nvGrpSpPr>
            <p:cNvPr id="700" name="Google Shape;700;g1260f45c4c2_0_3946"/>
            <p:cNvGrpSpPr/>
            <p:nvPr/>
          </p:nvGrpSpPr>
          <p:grpSpPr>
            <a:xfrm>
              <a:off x="818477" y="1168663"/>
              <a:ext cx="132000" cy="1321646"/>
              <a:chOff x="818477" y="1142216"/>
              <a:chExt cx="132000" cy="1321646"/>
            </a:xfrm>
          </p:grpSpPr>
          <p:sp>
            <p:nvSpPr>
              <p:cNvPr id="701" name="Google Shape;701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2" name="Google Shape;702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3" name="Google Shape;703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4" name="Google Shape;704;g1260f45c4c2_0_3946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5" name="Google Shape;705;g1260f45c4c2_0_3946"/>
              <p:cNvSpPr/>
              <p:nvPr/>
            </p:nvSpPr>
            <p:spPr>
              <a:xfrm>
                <a:off x="818477" y="209393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6" name="Google Shape;706;g1260f45c4c2_0_3946"/>
              <p:cNvSpPr/>
              <p:nvPr/>
            </p:nvSpPr>
            <p:spPr>
              <a:xfrm>
                <a:off x="818477" y="2331862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07" name="Google Shape;707;g1260f45c4c2_0_3946"/>
            <p:cNvGrpSpPr/>
            <p:nvPr/>
          </p:nvGrpSpPr>
          <p:grpSpPr>
            <a:xfrm>
              <a:off x="1105527" y="1168664"/>
              <a:ext cx="132000" cy="1321645"/>
              <a:chOff x="818477" y="666358"/>
              <a:chExt cx="132000" cy="1321645"/>
            </a:xfrm>
          </p:grpSpPr>
          <p:sp>
            <p:nvSpPr>
              <p:cNvPr id="708" name="Google Shape;708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9" name="Google Shape;709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0" name="Google Shape;710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1" name="Google Shape;711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2" name="Google Shape;712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3" name="Google Shape;713;g1260f45c4c2_0_3946"/>
              <p:cNvSpPr/>
              <p:nvPr/>
            </p:nvSpPr>
            <p:spPr>
              <a:xfrm>
                <a:off x="818477" y="1856003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14" name="Google Shape;714;g1260f45c4c2_0_3946"/>
            <p:cNvGrpSpPr/>
            <p:nvPr/>
          </p:nvGrpSpPr>
          <p:grpSpPr>
            <a:xfrm>
              <a:off x="1392577" y="1406593"/>
              <a:ext cx="132000" cy="1083716"/>
              <a:chOff x="818477" y="666358"/>
              <a:chExt cx="132000" cy="1083716"/>
            </a:xfrm>
          </p:grpSpPr>
          <p:sp>
            <p:nvSpPr>
              <p:cNvPr id="715" name="Google Shape;715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6" name="Google Shape;716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7" name="Google Shape;717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8" name="Google Shape;718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9" name="Google Shape;719;g1260f45c4c2_0_3946"/>
              <p:cNvSpPr/>
              <p:nvPr/>
            </p:nvSpPr>
            <p:spPr>
              <a:xfrm>
                <a:off x="818477" y="1618074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20" name="Google Shape;720;g1260f45c4c2_0_3946"/>
            <p:cNvGrpSpPr/>
            <p:nvPr/>
          </p:nvGrpSpPr>
          <p:grpSpPr>
            <a:xfrm>
              <a:off x="1679627" y="1406593"/>
              <a:ext cx="132000" cy="1083716"/>
              <a:chOff x="818477" y="428429"/>
              <a:chExt cx="132000" cy="1083716"/>
            </a:xfrm>
          </p:grpSpPr>
          <p:sp>
            <p:nvSpPr>
              <p:cNvPr id="721" name="Google Shape;721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2" name="Google Shape;722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3" name="Google Shape;723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4" name="Google Shape;724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5" name="Google Shape;725;g1260f45c4c2_0_3946"/>
              <p:cNvSpPr/>
              <p:nvPr/>
            </p:nvSpPr>
            <p:spPr>
              <a:xfrm>
                <a:off x="818477" y="1380145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26" name="Google Shape;726;g1260f45c4c2_0_3946"/>
            <p:cNvGrpSpPr/>
            <p:nvPr/>
          </p:nvGrpSpPr>
          <p:grpSpPr>
            <a:xfrm>
              <a:off x="1966677" y="1644522"/>
              <a:ext cx="132000" cy="845787"/>
              <a:chOff x="818477" y="428429"/>
              <a:chExt cx="132000" cy="845787"/>
            </a:xfrm>
          </p:grpSpPr>
          <p:sp>
            <p:nvSpPr>
              <p:cNvPr id="727" name="Google Shape;727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8" name="Google Shape;728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9" name="Google Shape;729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0" name="Google Shape;730;g1260f45c4c2_0_3946"/>
              <p:cNvSpPr/>
              <p:nvPr/>
            </p:nvSpPr>
            <p:spPr>
              <a:xfrm>
                <a:off x="818477" y="1142216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31" name="Google Shape;731;g1260f45c4c2_0_3946"/>
            <p:cNvGrpSpPr/>
            <p:nvPr/>
          </p:nvGrpSpPr>
          <p:grpSpPr>
            <a:xfrm>
              <a:off x="2253727" y="1882451"/>
              <a:ext cx="132000" cy="607858"/>
              <a:chOff x="818477" y="428429"/>
              <a:chExt cx="132000" cy="607858"/>
            </a:xfrm>
          </p:grpSpPr>
          <p:sp>
            <p:nvSpPr>
              <p:cNvPr id="732" name="Google Shape;732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3" name="Google Shape;733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4" name="Google Shape;734;g1260f45c4c2_0_3946"/>
              <p:cNvSpPr/>
              <p:nvPr/>
            </p:nvSpPr>
            <p:spPr>
              <a:xfrm>
                <a:off x="818477" y="904287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35" name="Google Shape;735;g1260f45c4c2_0_3946"/>
            <p:cNvGrpSpPr/>
            <p:nvPr/>
          </p:nvGrpSpPr>
          <p:grpSpPr>
            <a:xfrm>
              <a:off x="2540777" y="1882451"/>
              <a:ext cx="132000" cy="607858"/>
              <a:chOff x="818477" y="190500"/>
              <a:chExt cx="132000" cy="607858"/>
            </a:xfrm>
          </p:grpSpPr>
          <p:sp>
            <p:nvSpPr>
              <p:cNvPr id="736" name="Google Shape;736;g1260f45c4c2_0_3946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7" name="Google Shape;737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8" name="Google Shape;738;g1260f45c4c2_0_3946"/>
              <p:cNvSpPr/>
              <p:nvPr/>
            </p:nvSpPr>
            <p:spPr>
              <a:xfrm>
                <a:off x="818477" y="666358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39" name="Google Shape;739;g1260f45c4c2_0_3946"/>
            <p:cNvGrpSpPr/>
            <p:nvPr/>
          </p:nvGrpSpPr>
          <p:grpSpPr>
            <a:xfrm>
              <a:off x="2827830" y="2120380"/>
              <a:ext cx="132000" cy="369929"/>
              <a:chOff x="818477" y="190500"/>
              <a:chExt cx="132000" cy="369929"/>
            </a:xfrm>
          </p:grpSpPr>
          <p:sp>
            <p:nvSpPr>
              <p:cNvPr id="740" name="Google Shape;740;g1260f45c4c2_0_3946"/>
              <p:cNvSpPr/>
              <p:nvPr/>
            </p:nvSpPr>
            <p:spPr>
              <a:xfrm>
                <a:off x="818477" y="190500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1" name="Google Shape;741;g1260f45c4c2_0_3946"/>
              <p:cNvSpPr/>
              <p:nvPr/>
            </p:nvSpPr>
            <p:spPr>
              <a:xfrm>
                <a:off x="818477" y="428429"/>
                <a:ext cx="132000" cy="1320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42" name="Google Shape;742;g1260f45c4c2_0_3946"/>
            <p:cNvSpPr/>
            <p:nvPr/>
          </p:nvSpPr>
          <p:spPr>
            <a:xfrm>
              <a:off x="3114884" y="2358308"/>
              <a:ext cx="132000" cy="13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3" name="Google Shape;743;g1260f45c4c2_0_3946"/>
          <p:cNvSpPr txBox="1"/>
          <p:nvPr>
            <p:ph idx="2" type="body"/>
          </p:nvPr>
        </p:nvSpPr>
        <p:spPr>
          <a:xfrm>
            <a:off x="2226354" y="2485990"/>
            <a:ext cx="2180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4" name="Google Shape;744;g1260f45c4c2_0_3946"/>
          <p:cNvSpPr txBox="1"/>
          <p:nvPr>
            <p:ph type="title"/>
          </p:nvPr>
        </p:nvSpPr>
        <p:spPr>
          <a:xfrm>
            <a:off x="2226354" y="937942"/>
            <a:ext cx="4691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5" name="Google Shape;745;g1260f45c4c2_0_3946"/>
          <p:cNvSpPr txBox="1"/>
          <p:nvPr>
            <p:ph idx="3" type="body"/>
          </p:nvPr>
        </p:nvSpPr>
        <p:spPr>
          <a:xfrm>
            <a:off x="2226354" y="4690587"/>
            <a:ext cx="2180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6" name="Google Shape;746;g1260f45c4c2_0_3946"/>
          <p:cNvSpPr txBox="1"/>
          <p:nvPr>
            <p:ph idx="4" type="body"/>
          </p:nvPr>
        </p:nvSpPr>
        <p:spPr>
          <a:xfrm>
            <a:off x="4737515" y="2485990"/>
            <a:ext cx="2180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7" name="Google Shape;747;g1260f45c4c2_0_3946"/>
          <p:cNvSpPr/>
          <p:nvPr/>
        </p:nvSpPr>
        <p:spPr>
          <a:xfrm rot="3201668">
            <a:off x="4115304" y="-503533"/>
            <a:ext cx="913680" cy="947048"/>
          </a:xfrm>
          <a:custGeom>
            <a:rect b="b" l="l" r="r" t="t"/>
            <a:pathLst>
              <a:path extrusionOk="0" h="1491368" w="1473665">
                <a:moveTo>
                  <a:pt x="0" y="1491368"/>
                </a:moveTo>
                <a:lnTo>
                  <a:pt x="176366" y="1312883"/>
                </a:lnTo>
                <a:lnTo>
                  <a:pt x="1295180" y="1312883"/>
                </a:lnTo>
                <a:lnTo>
                  <a:pt x="1295180" y="180629"/>
                </a:lnTo>
                <a:lnTo>
                  <a:pt x="1473665" y="0"/>
                </a:lnTo>
                <a:lnTo>
                  <a:pt x="1473665" y="1491368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g1260f45c4c2_0_3946"/>
          <p:cNvSpPr/>
          <p:nvPr/>
        </p:nvSpPr>
        <p:spPr>
          <a:xfrm>
            <a:off x="4572000" y="6206765"/>
            <a:ext cx="294300" cy="385500"/>
          </a:xfrm>
          <a:prstGeom prst="rect">
            <a:avLst/>
          </a:prstGeom>
          <a:solidFill>
            <a:srgbClr val="131F2B"/>
          </a:solidFill>
          <a:ln>
            <a:noFill/>
          </a:ln>
          <a:effectLst>
            <a:outerShdw blurRad="50800" rotWithShape="0" algn="bl" dir="2400000" dist="2413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g1260f45c4c2_0_3946"/>
          <p:cNvSpPr/>
          <p:nvPr/>
        </p:nvSpPr>
        <p:spPr>
          <a:xfrm rot="8603576">
            <a:off x="8317452" y="252238"/>
            <a:ext cx="541821" cy="547198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l" dir="7200000" dist="266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g1260f45c4c2_0_3946"/>
          <p:cNvSpPr/>
          <p:nvPr/>
        </p:nvSpPr>
        <p:spPr>
          <a:xfrm>
            <a:off x="4442636" y="4013132"/>
            <a:ext cx="258600" cy="345000"/>
          </a:xfrm>
          <a:prstGeom prst="ellipse">
            <a:avLst/>
          </a:prstGeom>
          <a:gradFill>
            <a:gsLst>
              <a:gs pos="0">
                <a:srgbClr val="25327E"/>
              </a:gs>
              <a:gs pos="84000">
                <a:srgbClr val="5ABCF2"/>
              </a:gs>
              <a:gs pos="100000">
                <a:srgbClr val="2D489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g1260f45c4c2_0_3946"/>
          <p:cNvSpPr/>
          <p:nvPr/>
        </p:nvSpPr>
        <p:spPr>
          <a:xfrm flipH="1" rot="-8603576">
            <a:off x="469543" y="212331"/>
            <a:ext cx="541821" cy="547198"/>
          </a:xfrm>
          <a:custGeom>
            <a:rect b="b" l="l" r="r" t="t"/>
            <a:pathLst>
              <a:path extrusionOk="0" h="4285161" w="4970787">
                <a:moveTo>
                  <a:pt x="2445756" y="891739"/>
                </a:moveTo>
                <a:lnTo>
                  <a:pt x="691708" y="3915959"/>
                </a:lnTo>
                <a:lnTo>
                  <a:pt x="4199803" y="3915959"/>
                </a:lnTo>
                <a:close/>
                <a:moveTo>
                  <a:pt x="2485394" y="0"/>
                </a:moveTo>
                <a:lnTo>
                  <a:pt x="4970787" y="4285161"/>
                </a:lnTo>
                <a:lnTo>
                  <a:pt x="0" y="4285161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71000">
                <a:srgbClr val="FF863D"/>
              </a:gs>
              <a:gs pos="100000">
                <a:srgbClr val="F9690E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l" dir="7200000" dist="266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g1260f45c4c2_0_3946"/>
          <p:cNvSpPr/>
          <p:nvPr/>
        </p:nvSpPr>
        <p:spPr>
          <a:xfrm flipH="1">
            <a:off x="6704596" y="-774083"/>
            <a:ext cx="2728979" cy="7632083"/>
          </a:xfrm>
          <a:custGeom>
            <a:rect b="b" l="l" r="r" t="t"/>
            <a:pathLst>
              <a:path extrusionOk="0" h="7632083" w="3638639">
                <a:moveTo>
                  <a:pt x="371245" y="778690"/>
                </a:moveTo>
                <a:lnTo>
                  <a:pt x="371245" y="1437964"/>
                </a:lnTo>
                <a:lnTo>
                  <a:pt x="3324327" y="7632083"/>
                </a:lnTo>
                <a:lnTo>
                  <a:pt x="3638639" y="7632083"/>
                </a:lnTo>
                <a:close/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g1260f45c4c2_0_3946"/>
          <p:cNvSpPr/>
          <p:nvPr/>
        </p:nvSpPr>
        <p:spPr>
          <a:xfrm>
            <a:off x="-300723" y="-809343"/>
            <a:ext cx="2728979" cy="7670243"/>
          </a:xfrm>
          <a:custGeom>
            <a:rect b="b" l="l" r="r" t="t"/>
            <a:pathLst>
              <a:path extrusionOk="0" h="7632083" w="3638639">
                <a:moveTo>
                  <a:pt x="371245" y="778690"/>
                </a:moveTo>
                <a:lnTo>
                  <a:pt x="371245" y="1437964"/>
                </a:lnTo>
                <a:lnTo>
                  <a:pt x="3324327" y="7632083"/>
                </a:lnTo>
                <a:lnTo>
                  <a:pt x="3638639" y="7632083"/>
                </a:lnTo>
                <a:close/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DF5905"/>
              </a:gs>
              <a:gs pos="9000">
                <a:srgbClr val="FF2D2D"/>
              </a:gs>
              <a:gs pos="100000">
                <a:srgbClr val="DF590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54" name="Google Shape;754;g1260f45c4c2_0_3946"/>
          <p:cNvGrpSpPr/>
          <p:nvPr/>
        </p:nvGrpSpPr>
        <p:grpSpPr>
          <a:xfrm rot="1521831">
            <a:off x="388904" y="2104076"/>
            <a:ext cx="1620442" cy="2028955"/>
            <a:chOff x="389693" y="2983904"/>
            <a:chExt cx="4040400" cy="4057120"/>
          </a:xfrm>
        </p:grpSpPr>
        <p:sp>
          <p:nvSpPr>
            <p:cNvPr id="755" name="Google Shape;755;g1260f45c4c2_0_3946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g1260f45c4c2_0_3946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7" name="Google Shape;757;g1260f45c4c2_0_3946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8" name="Google Shape;758;g1260f45c4c2_0_3946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g1260f45c4c2_0_3946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0" name="Google Shape;760;g1260f45c4c2_0_3946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g1260f45c4c2_0_3946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g1260f45c4c2_0_3946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g1260f45c4c2_0_3946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g1260f45c4c2_0_3946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5" name="Google Shape;765;g1260f45c4c2_0_3946"/>
          <p:cNvGrpSpPr/>
          <p:nvPr/>
        </p:nvGrpSpPr>
        <p:grpSpPr>
          <a:xfrm rot="4575765">
            <a:off x="6948552" y="2168687"/>
            <a:ext cx="2028113" cy="1617696"/>
            <a:chOff x="389693" y="2983904"/>
            <a:chExt cx="4040400" cy="4057120"/>
          </a:xfrm>
        </p:grpSpPr>
        <p:sp>
          <p:nvSpPr>
            <p:cNvPr id="766" name="Google Shape;766;g1260f45c4c2_0_3946"/>
            <p:cNvSpPr/>
            <p:nvPr/>
          </p:nvSpPr>
          <p:spPr>
            <a:xfrm rot="-8159687">
              <a:off x="612731" y="3050022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g1260f45c4c2_0_3946"/>
            <p:cNvSpPr/>
            <p:nvPr/>
          </p:nvSpPr>
          <p:spPr>
            <a:xfrm rot="-8159687">
              <a:off x="948170" y="338687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g1260f45c4c2_0_3946"/>
            <p:cNvSpPr/>
            <p:nvPr/>
          </p:nvSpPr>
          <p:spPr>
            <a:xfrm rot="-8159687">
              <a:off x="1282217" y="372372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g1260f45c4c2_0_3946"/>
            <p:cNvSpPr/>
            <p:nvPr/>
          </p:nvSpPr>
          <p:spPr>
            <a:xfrm rot="-8159687">
              <a:off x="1627181" y="4070094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" name="Google Shape;770;g1260f45c4c2_0_3946"/>
            <p:cNvSpPr/>
            <p:nvPr/>
          </p:nvSpPr>
          <p:spPr>
            <a:xfrm rot="-8159687">
              <a:off x="1962388" y="4412361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g1260f45c4c2_0_3946"/>
            <p:cNvSpPr/>
            <p:nvPr/>
          </p:nvSpPr>
          <p:spPr>
            <a:xfrm rot="-8159687">
              <a:off x="2297827" y="4749210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g1260f45c4c2_0_3946"/>
            <p:cNvSpPr/>
            <p:nvPr/>
          </p:nvSpPr>
          <p:spPr>
            <a:xfrm rot="-8159687">
              <a:off x="2631874" y="5086059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g1260f45c4c2_0_3946"/>
            <p:cNvSpPr/>
            <p:nvPr/>
          </p:nvSpPr>
          <p:spPr>
            <a:xfrm rot="-8159687">
              <a:off x="2976838" y="543243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g1260f45c4c2_0_3946"/>
            <p:cNvSpPr/>
            <p:nvPr/>
          </p:nvSpPr>
          <p:spPr>
            <a:xfrm rot="-8159687">
              <a:off x="3324467" y="5769268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g1260f45c4c2_0_3946"/>
            <p:cNvSpPr/>
            <p:nvPr/>
          </p:nvSpPr>
          <p:spPr>
            <a:xfrm rot="-8159687">
              <a:off x="3669431" y="6115643"/>
              <a:ext cx="537624" cy="859263"/>
            </a:xfrm>
            <a:prstGeom prst="chevron">
              <a:avLst>
                <a:gd fmla="val 69960" name="adj"/>
              </a:avLst>
            </a:prstGeom>
            <a:solidFill>
              <a:srgbClr val="131F2B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60f45c4c2_0_330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g1260f45c4c2_0_330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1260f45c4c2_0_330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g1260f45c4c2_0_330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g1260f45c4c2_0_330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dkgtx.org/" TargetMode="External"/><Relationship Id="rId4" Type="http://schemas.openxmlformats.org/officeDocument/2006/relationships/hyperlink" Target="http://www.dkgtexas.org/" TargetMode="External"/><Relationship Id="rId5" Type="http://schemas.openxmlformats.org/officeDocument/2006/relationships/hyperlink" Target="http://www.astef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3444c93d86_0_21"/>
          <p:cNvSpPr txBox="1"/>
          <p:nvPr>
            <p:ph idx="1" type="subTitle"/>
          </p:nvPr>
        </p:nvSpPr>
        <p:spPr>
          <a:xfrm>
            <a:off x="311700" y="3542933"/>
            <a:ext cx="85206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000">
                <a:latin typeface="Open Sans"/>
                <a:ea typeface="Open Sans"/>
                <a:cs typeface="Open Sans"/>
                <a:sym typeface="Open Sans"/>
              </a:rPr>
              <a:t>WELCOME TO LDCP</a:t>
            </a:r>
            <a:endParaRPr sz="5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Please sit with your Area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Save an empty seat next to you each day for your chapter leadership who will join you later.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Google Shape;1097;g13444c93d86_0_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8" name="Google Shape;1098;g13444c93d8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655" y="1374203"/>
            <a:ext cx="6382699" cy="197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8"/>
          <p:cNvGrpSpPr/>
          <p:nvPr/>
        </p:nvGrpSpPr>
        <p:grpSpPr>
          <a:xfrm>
            <a:off x="629180" y="1931616"/>
            <a:ext cx="7885640" cy="1222131"/>
            <a:chOff x="706" y="1407088"/>
            <a:chExt cx="10514187" cy="1629508"/>
          </a:xfrm>
        </p:grpSpPr>
        <p:sp>
          <p:nvSpPr>
            <p:cNvPr id="1183" name="Google Shape;1183;p8"/>
            <p:cNvSpPr/>
            <p:nvPr/>
          </p:nvSpPr>
          <p:spPr>
            <a:xfrm>
              <a:off x="706" y="1407088"/>
              <a:ext cx="3074323" cy="153716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 txBox="1"/>
            <p:nvPr/>
          </p:nvSpPr>
          <p:spPr>
            <a:xfrm>
              <a:off x="706" y="1407088"/>
              <a:ext cx="3074323" cy="1537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Executive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Secretary</a:t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Leesa Cole </a:t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720638" y="1407088"/>
              <a:ext cx="3074323" cy="153716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 txBox="1"/>
            <p:nvPr/>
          </p:nvSpPr>
          <p:spPr>
            <a:xfrm>
              <a:off x="3720638" y="1407088"/>
              <a:ext cx="3074323" cy="1537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Treasurer</a:t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Deborah Thomas</a:t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7440570" y="1407088"/>
              <a:ext cx="3074323" cy="153716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 txBox="1"/>
            <p:nvPr/>
          </p:nvSpPr>
          <p:spPr>
            <a:xfrm>
              <a:off x="7440570" y="1407088"/>
              <a:ext cx="3074323" cy="16295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Business Assistant</a:t>
              </a:r>
              <a:endPara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Vanessa Diggens</a:t>
              </a:r>
              <a:endPara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9" name="Google Shape;1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627" y="3449353"/>
            <a:ext cx="1473994" cy="1768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8"/>
          <p:cNvSpPr txBox="1"/>
          <p:nvPr/>
        </p:nvSpPr>
        <p:spPr>
          <a:xfrm>
            <a:off x="555525" y="469750"/>
            <a:ext cx="8033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TSO Headquarters Staff</a:t>
            </a:r>
            <a:endParaRPr b="1" i="0" sz="3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1" name="Google Shape;11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982" y="3449353"/>
            <a:ext cx="1438274" cy="172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8"/>
          <p:cNvSpPr txBox="1"/>
          <p:nvPr/>
        </p:nvSpPr>
        <p:spPr>
          <a:xfrm>
            <a:off x="3935447" y="5254014"/>
            <a:ext cx="15856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tsotreas@gmail.com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8"/>
          <p:cNvSpPr txBox="1"/>
          <p:nvPr/>
        </p:nvSpPr>
        <p:spPr>
          <a:xfrm>
            <a:off x="743837" y="5306013"/>
            <a:ext cx="20457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tsosecretary29@gmail.com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5" name="Google Shape;1195;p8"/>
          <p:cNvPicPr preferRelativeResize="0"/>
          <p:nvPr/>
        </p:nvPicPr>
        <p:blipFill rotWithShape="1">
          <a:blip r:embed="rId5">
            <a:alphaModFix/>
          </a:blip>
          <a:srcRect b="0" l="13961" r="10612" t="0"/>
          <a:stretch/>
        </p:blipFill>
        <p:spPr>
          <a:xfrm>
            <a:off x="6457950" y="3259188"/>
            <a:ext cx="1879368" cy="2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"/>
          <p:cNvSpPr txBox="1"/>
          <p:nvPr>
            <p:ph type="title"/>
          </p:nvPr>
        </p:nvSpPr>
        <p:spPr>
          <a:xfrm>
            <a:off x="242597" y="76347"/>
            <a:ext cx="3609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TSO Committees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2" name="Google Shape;1202;p9"/>
          <p:cNvSpPr txBox="1"/>
          <p:nvPr>
            <p:ph idx="1" type="body"/>
          </p:nvPr>
        </p:nvSpPr>
        <p:spPr>
          <a:xfrm>
            <a:off x="499455" y="711428"/>
            <a:ext cx="3251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Society Business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Archives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Bylaws and Rules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Ceremonies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Communications &amp; Publicity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Expansion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Finance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Headquarters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LDCP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LOSP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Membership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Necrology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Nominations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Personnel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Technology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Yearbook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9"/>
          <p:cNvSpPr txBox="1"/>
          <p:nvPr/>
        </p:nvSpPr>
        <p:spPr>
          <a:xfrm>
            <a:off x="3982532" y="711428"/>
            <a:ext cx="3797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Society Mission &amp; Purposes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Achievement Award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Educational Excellence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Global Awareness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Legislation 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Music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Personal/Professional Enrichment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Programs/Service Projects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4634" lvl="1" marL="685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Women in the Arts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E.L. Carter Fund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Leadership Seminar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Scholarship 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1285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Strategic Plan of Action (SPA) 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4" name="Google Shape;1204;p9"/>
          <p:cNvSpPr txBox="1"/>
          <p:nvPr/>
        </p:nvSpPr>
        <p:spPr>
          <a:xfrm>
            <a:off x="4874879" y="5816175"/>
            <a:ext cx="2809500" cy="738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**Chapters choose which committees they include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their need and size.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5" name="Google Shape;120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0"/>
          <p:cNvSpPr txBox="1"/>
          <p:nvPr/>
        </p:nvSpPr>
        <p:spPr>
          <a:xfrm>
            <a:off x="522529" y="186600"/>
            <a:ext cx="593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TSO Mentors 20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-202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3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1" name="Google Shape;121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2" name="Google Shape;1212;p10"/>
          <p:cNvSpPr txBox="1"/>
          <p:nvPr/>
        </p:nvSpPr>
        <p:spPr>
          <a:xfrm>
            <a:off x="5332500" y="5255050"/>
            <a:ext cx="285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*Contact information is located in your President’s Kit.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13" name="Google Shape;1213;p10"/>
          <p:cNvGraphicFramePr/>
          <p:nvPr/>
        </p:nvGraphicFramePr>
        <p:xfrm>
          <a:off x="952500" y="17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{0A02A325-19DB-4F58-BB16-B6A14CBB8B60}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Bonnie Moore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2, 8, 15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Michelle Grandinetti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3, 4, 18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Stacey Arnold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5, 6, 7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Charlotte Nyman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1, 9, 17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Mandy Story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10, 13, 16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Patti Belknap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11, 12,14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2"/>
          <p:cNvSpPr txBox="1"/>
          <p:nvPr/>
        </p:nvSpPr>
        <p:spPr>
          <a:xfrm>
            <a:off x="105750" y="180425"/>
            <a:ext cx="66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Area Coordinators</a:t>
            </a:r>
            <a:r>
              <a:rPr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-202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3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0" name="Google Shape;122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50" y="896025"/>
            <a:ext cx="1533175" cy="20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500" y="896038"/>
            <a:ext cx="1533175" cy="20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550" y="896025"/>
            <a:ext cx="1533175" cy="20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600" y="896050"/>
            <a:ext cx="1533175" cy="20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451" y="3851600"/>
            <a:ext cx="1533175" cy="204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1400" y="3851611"/>
            <a:ext cx="1533175" cy="20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97325" y="3851600"/>
            <a:ext cx="1533175" cy="20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8875" y="3851600"/>
            <a:ext cx="1533175" cy="20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60425" y="3851600"/>
            <a:ext cx="1533175" cy="204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12"/>
          <p:cNvSpPr txBox="1"/>
          <p:nvPr/>
        </p:nvSpPr>
        <p:spPr>
          <a:xfrm>
            <a:off x="6960425" y="5906350"/>
            <a:ext cx="1533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9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Elizabeth "Liz" Garrett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​Nu Gamma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p12"/>
          <p:cNvSpPr txBox="1"/>
          <p:nvPr/>
        </p:nvSpPr>
        <p:spPr>
          <a:xfrm>
            <a:off x="1915800" y="5922100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6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Jennifer Garcia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Zeta Beta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1" name="Google Shape;1231;p12"/>
          <p:cNvSpPr txBox="1"/>
          <p:nvPr/>
        </p:nvSpPr>
        <p:spPr>
          <a:xfrm>
            <a:off x="5278875" y="6042900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8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Shanna Denson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​Zeta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Google Shape;1232;p12"/>
          <p:cNvSpPr txBox="1"/>
          <p:nvPr/>
        </p:nvSpPr>
        <p:spPr>
          <a:xfrm>
            <a:off x="3597325" y="5970150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7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Nancy Varljen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​Kappa Lambda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3" name="Google Shape;1233;p12"/>
          <p:cNvSpPr txBox="1"/>
          <p:nvPr/>
        </p:nvSpPr>
        <p:spPr>
          <a:xfrm>
            <a:off x="185450" y="5970150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5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Mellie Smithwick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​Beta Pi, Area 5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12"/>
          <p:cNvSpPr txBox="1"/>
          <p:nvPr/>
        </p:nvSpPr>
        <p:spPr>
          <a:xfrm>
            <a:off x="5192525" y="2940275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4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​Salethia Morris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Lambda Sigma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12"/>
          <p:cNvSpPr txBox="1"/>
          <p:nvPr/>
        </p:nvSpPr>
        <p:spPr>
          <a:xfrm>
            <a:off x="3523513" y="2951825"/>
            <a:ext cx="15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3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Barbara Coon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​Theta Sigma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6" name="Google Shape;1236;p12"/>
          <p:cNvSpPr txBox="1"/>
          <p:nvPr/>
        </p:nvSpPr>
        <p:spPr>
          <a:xfrm>
            <a:off x="1854475" y="2940263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2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Susan Daigle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​Delta Theta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12"/>
          <p:cNvSpPr txBox="1"/>
          <p:nvPr/>
        </p:nvSpPr>
        <p:spPr>
          <a:xfrm>
            <a:off x="185388" y="2940275"/>
            <a:ext cx="1533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 Coordinator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Marsha Edney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​Phi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1b23008154_0_78"/>
          <p:cNvSpPr txBox="1"/>
          <p:nvPr/>
        </p:nvSpPr>
        <p:spPr>
          <a:xfrm>
            <a:off x="105750" y="180425"/>
            <a:ext cx="883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Area Coordinators</a:t>
            </a:r>
            <a:r>
              <a:rPr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-202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 (continued)</a:t>
            </a:r>
            <a:r>
              <a:rPr b="1"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3" name="Google Shape;1243;g11b23008154_0_7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4" name="Google Shape;1244;g11b23008154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75" y="918975"/>
            <a:ext cx="1500125" cy="20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g11b23008154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138" y="918975"/>
            <a:ext cx="1500125" cy="200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g11b23008154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6538" y="918975"/>
            <a:ext cx="1500125" cy="200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g11b23008154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4000" y="918985"/>
            <a:ext cx="1500125" cy="200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g11b23008154_0_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1450" y="918985"/>
            <a:ext cx="1500125" cy="200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1b23008154_0_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8438" y="3857525"/>
            <a:ext cx="1412900" cy="18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11b23008154_0_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1363" y="3857562"/>
            <a:ext cx="1412875" cy="18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11b23008154_0_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14275" y="3857562"/>
            <a:ext cx="1412875" cy="188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1b23008154_0_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28700" y="3857551"/>
            <a:ext cx="1412875" cy="188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g11b23008154_0_78"/>
          <p:cNvSpPr txBox="1"/>
          <p:nvPr/>
        </p:nvSpPr>
        <p:spPr>
          <a:xfrm>
            <a:off x="6885125" y="5842750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18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Teresa Toliver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​Kappa Kappa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4" name="Google Shape;1254;g11b23008154_0_78"/>
          <p:cNvSpPr txBox="1"/>
          <p:nvPr/>
        </p:nvSpPr>
        <p:spPr>
          <a:xfrm>
            <a:off x="5314200" y="5846950"/>
            <a:ext cx="1413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17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Debora Shidemantle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​Alpha Pi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5" name="Google Shape;1255;g11b23008154_0_78"/>
          <p:cNvSpPr txBox="1"/>
          <p:nvPr/>
        </p:nvSpPr>
        <p:spPr>
          <a:xfrm>
            <a:off x="3743275" y="5842750"/>
            <a:ext cx="1413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16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Lezli Collins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​Iota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g11b23008154_0_78"/>
          <p:cNvSpPr txBox="1"/>
          <p:nvPr/>
        </p:nvSpPr>
        <p:spPr>
          <a:xfrm>
            <a:off x="2107075" y="5842750"/>
            <a:ext cx="1413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15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Melissa Mathews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Mu Kappa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g11b23008154_0_78"/>
          <p:cNvSpPr txBox="1"/>
          <p:nvPr/>
        </p:nvSpPr>
        <p:spPr>
          <a:xfrm>
            <a:off x="6841513" y="2998088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14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Melody Drinkard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​Theta Mu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g11b23008154_0_78"/>
          <p:cNvSpPr txBox="1"/>
          <p:nvPr/>
        </p:nvSpPr>
        <p:spPr>
          <a:xfrm>
            <a:off x="5156275" y="2980800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13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​Nancy Lowry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​Omega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g11b23008154_0_78"/>
          <p:cNvSpPr txBox="1"/>
          <p:nvPr/>
        </p:nvSpPr>
        <p:spPr>
          <a:xfrm>
            <a:off x="3520075" y="2980800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12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Sonja Hanks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​Beta Epsilon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g11b23008154_0_78"/>
          <p:cNvSpPr txBox="1"/>
          <p:nvPr/>
        </p:nvSpPr>
        <p:spPr>
          <a:xfrm>
            <a:off x="1864150" y="2980800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11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Cecelia Cates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​Eta Alpha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g11b23008154_0_78"/>
          <p:cNvSpPr txBox="1"/>
          <p:nvPr/>
        </p:nvSpPr>
        <p:spPr>
          <a:xfrm>
            <a:off x="191875" y="2980800"/>
            <a:ext cx="150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10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Toni McCutchen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Kappa Delta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7" name="Google Shape;1267;p3"/>
          <p:cNvSpPr txBox="1"/>
          <p:nvPr/>
        </p:nvSpPr>
        <p:spPr>
          <a:xfrm>
            <a:off x="586941" y="353387"/>
            <a:ext cx="47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Eight Chapter Mandates</a:t>
            </a:r>
            <a:endParaRPr i="0" sz="28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3"/>
          <p:cNvSpPr txBox="1"/>
          <p:nvPr/>
        </p:nvSpPr>
        <p:spPr>
          <a:xfrm>
            <a:off x="3023095" y="6075572"/>
            <a:ext cx="3097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 Go-To Guide for Chapter Members 2019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Guidelines for Chapter Leaders 2019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69" name="Google Shape;1269;p3"/>
          <p:cNvSpPr txBox="1"/>
          <p:nvPr/>
        </p:nvSpPr>
        <p:spPr>
          <a:xfrm>
            <a:off x="586950" y="1491950"/>
            <a:ext cx="7970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Members are elected to membership based on particular qualifications.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Members complete financial responsibility.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must have Rules that are consistent with the Constitution and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its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state organization bylaws.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must elect and appoint particular officers who must be members. Chapter officers are elected in even-numbered years.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must have an Executive Board, with defined duties, that meets at least twice per year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adhere to the Purposes and Mission Statement. They are responsible for Society duties and may created committees to complete that work.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must submit annual and biennial reports.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Chapters must have at least four (4) regular meetings per year.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4"/>
          <p:cNvSpPr txBox="1"/>
          <p:nvPr>
            <p:ph type="title"/>
          </p:nvPr>
        </p:nvSpPr>
        <p:spPr>
          <a:xfrm>
            <a:off x="165246" y="99526"/>
            <a:ext cx="788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Successful Chapter Practices - Meetings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14"/>
          <p:cNvSpPr txBox="1"/>
          <p:nvPr>
            <p:ph idx="1" type="body"/>
          </p:nvPr>
        </p:nvSpPr>
        <p:spPr>
          <a:xfrm>
            <a:off x="336291" y="101075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Holds 4-6 well-planned, relatively informal, quick moving business meetings per year (Only 4 business meetings are required)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Meets at varied times, days, and places convenient for working members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Meets for approximately 1 ½ hours in length, excluding meals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Has more refreshment-only meetings than meetings with meals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Plans fellowship time as part of each meeting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Focuses on meeting members’ social needs (fellowship/camaraderie)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Has open meetings and activities that welcome non-members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Has a wide variety of high-quality, interesting programs and speakers, including programs that highlight community initiatives and those that use members’ talents/expertise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Supports a variety of one-time and ongoing projects that actively engage members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428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"/>
          <p:cNvSpPr txBox="1"/>
          <p:nvPr>
            <p:ph type="title"/>
          </p:nvPr>
        </p:nvSpPr>
        <p:spPr>
          <a:xfrm>
            <a:off x="261646" y="99526"/>
            <a:ext cx="7886700" cy="651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Successful Chapter Practices  </a:t>
            </a: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(continued)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p15"/>
          <p:cNvSpPr txBox="1"/>
          <p:nvPr>
            <p:ph idx="1" type="body"/>
          </p:nvPr>
        </p:nvSpPr>
        <p:spPr>
          <a:xfrm>
            <a:off x="261658" y="114800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Supports projects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in the areas of mentoring/Collaborative Connections;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fundraising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and volunteer efforts; scholarships and grants-in-aid; community initiatives, especially for women and children; literacy; the legislative process; and others, including international projects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Communicates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with members in multiple ways: newsletter (print, website or email 4+ times a year), phone, email, snail mail, website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Publicizes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the Society through projects and activities that receive newspaper coverage as well as school and community recognition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Has specific </a:t>
            </a: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strategies in place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for attracting new members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, retaining members, engaging retired and employed members, and developing/nurturing new chapter leaders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Implements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formal and traditional induction and installation ceremonies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42875" lvl="0" marL="3429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3" name="Google Shape;128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1b23008154_0_11"/>
          <p:cNvSpPr txBox="1"/>
          <p:nvPr>
            <p:ph type="title"/>
          </p:nvPr>
        </p:nvSpPr>
        <p:spPr>
          <a:xfrm>
            <a:off x="261646" y="99526"/>
            <a:ext cx="788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Successful Chapter Practices (continued)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9" name="Google Shape;1289;g11b23008154_0_11"/>
          <p:cNvSpPr txBox="1"/>
          <p:nvPr>
            <p:ph idx="1" type="body"/>
          </p:nvPr>
        </p:nvSpPr>
        <p:spPr>
          <a:xfrm>
            <a:off x="75033" y="75140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Emphasizes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the Society’s mission, purposes, and history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Offers benefits and services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that members cannot get elsewhere, including chapter scholarships, grants, interaction among a diverse group of educators, friendship/camaraderie, and service to  the community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Keep Hard Copies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of the following: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Biennium History - written by the president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Newsletters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Yearbook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Minutes of business meetings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Treasurer’s report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b="1" lang="en-US" sz="1800">
                <a:latin typeface="Open Sans"/>
                <a:ea typeface="Open Sans"/>
                <a:cs typeface="Open Sans"/>
                <a:sym typeface="Open Sans"/>
              </a:rPr>
              <a:t>Send all historical documents to archives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Keep most current only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TSO HQ - archives committee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14287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0" name="Google Shape;1290;g11b23008154_0_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125a4e986ec_0_180"/>
          <p:cNvSpPr txBox="1"/>
          <p:nvPr>
            <p:ph type="title"/>
          </p:nvPr>
        </p:nvSpPr>
        <p:spPr>
          <a:xfrm>
            <a:off x="261646" y="1"/>
            <a:ext cx="788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Healthy Routines for your Journey</a:t>
            </a:r>
            <a:endParaRPr sz="2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g125a4e986ec_0_180"/>
          <p:cNvSpPr txBox="1"/>
          <p:nvPr>
            <p:ph idx="1" type="body"/>
          </p:nvPr>
        </p:nvSpPr>
        <p:spPr>
          <a:xfrm>
            <a:off x="164250" y="150450"/>
            <a:ext cx="8815500" cy="5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1st of every month - check your calendar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Keep a folder or a binder organized month-by-month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Push out communication from TSO &amp; Area Coordinators immediately and respond to the communication with “Got It”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Plan an agenda 1 week before your meeting; share with 1st VP Secretary, &amp; Treasurer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prior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to the meeting.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Assign greeters to help people get acclimated at each meeting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Plan your year or two years of programs/meetings at your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executive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board meeting. Don’t forget to include your committee chairs.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Program names &amp; business or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nonbusiness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Times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Dates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Locations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Survey members about their choice of times and days to meet regularly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Pick an accountability partner NOW and find one in your chapter also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Use past chapter presidents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Call on them to fulfill roles at meetings and ask them for advice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Assign them to help the new president, secretary, treasurer, membership &amp; program chairs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Use your Area Coordinator and Area Mentor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7" name="Google Shape;1297;g125a4e986ec_0_18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"/>
          <p:cNvSpPr txBox="1"/>
          <p:nvPr/>
        </p:nvSpPr>
        <p:spPr>
          <a:xfrm>
            <a:off x="1074587" y="-4"/>
            <a:ext cx="6871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12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Texas State Organization</a:t>
            </a:r>
            <a:endParaRPr i="0" sz="12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President’s Road Map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b="1" lang="en-US"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2-2024</a:t>
            </a:r>
            <a:endParaRPr i="0" sz="12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4" name="Google Shape;1104;p1"/>
          <p:cNvSpPr txBox="1"/>
          <p:nvPr/>
        </p:nvSpPr>
        <p:spPr>
          <a:xfrm>
            <a:off x="2533268" y="5056226"/>
            <a:ext cx="4100100" cy="1609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Shalan Inmon,</a:t>
            </a: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President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Janet Helmcamp</a:t>
            </a: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LDCP Chair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TEXAS STATE ORGANIZATION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DELTA KAPPA GAMMA SOCIETY INTERNATIONAL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5" name="Google Shape;1105;p1"/>
          <p:cNvSpPr/>
          <p:nvPr/>
        </p:nvSpPr>
        <p:spPr>
          <a:xfrm>
            <a:off x="3508175" y="4018150"/>
            <a:ext cx="2004000" cy="79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1"/>
          <p:cNvSpPr txBox="1"/>
          <p:nvPr/>
        </p:nvSpPr>
        <p:spPr>
          <a:xfrm>
            <a:off x="3508177" y="4123299"/>
            <a:ext cx="20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President’s Kit: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Journey</a:t>
            </a:r>
            <a:r>
              <a:rPr b="1"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&amp;2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8" name="Google Shape;110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655" y="1801341"/>
            <a:ext cx="6382699" cy="197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32"/>
          <p:cNvSpPr txBox="1"/>
          <p:nvPr>
            <p:ph type="ctrTitle"/>
          </p:nvPr>
        </p:nvSpPr>
        <p:spPr>
          <a:xfrm>
            <a:off x="-723900" y="0"/>
            <a:ext cx="50085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Reference Guide</a:t>
            </a:r>
            <a:endParaRPr sz="2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03" name="Google Shape;1303;p32"/>
          <p:cNvGraphicFramePr/>
          <p:nvPr/>
        </p:nvGraphicFramePr>
        <p:xfrm>
          <a:off x="290804" y="113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{C928F543-12EA-4424-B2B3-25025BCFD1B5}</a:tableStyleId>
              </a:tblPr>
              <a:tblGrid>
                <a:gridCol w="2191175"/>
                <a:gridCol w="608025"/>
                <a:gridCol w="1399600"/>
                <a:gridCol w="1399600"/>
                <a:gridCol w="1399600"/>
                <a:gridCol w="1399600"/>
              </a:tblGrid>
              <a:tr h="75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Topic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Guidelines for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Leaders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Go-To Guide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TSO/LDCP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“Keys to Success”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2020-2022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TSO Website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Eight Chapter Mandates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64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Duties of Chapter President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7, 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Goals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Wellness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Self Assessment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Executive Board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Structure, Culture and Inclusion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39-41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Successful Chapter Practices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Communications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11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11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Meetings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14-17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 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Chapter Finances and Treasurer Duties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19-25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13-16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TSO Treasurer’s Page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100" u="sng" cap="none" strike="noStrike">
                          <a:solidFill>
                            <a:srgbClr val="00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www.dkgtexas.org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Membership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34-37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pp. 16-19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Recruitment Plan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4"/>
                        </a:rPr>
                        <a:t>www.dkgtexas.org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ASTEF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ASTEF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sng" cap="none" strike="noStrike">
                          <a:solidFill>
                            <a:srgbClr val="00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www.astef.org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650" marL="64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04" name="Google Shape;1304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5" name="Google Shape;1305;p32"/>
          <p:cNvSpPr txBox="1"/>
          <p:nvPr/>
        </p:nvSpPr>
        <p:spPr>
          <a:xfrm>
            <a:off x="7109194" y="371906"/>
            <a:ext cx="157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President’s Kit: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Journey21</a:t>
            </a:r>
            <a:r>
              <a:rPr b="1" i="0" lang="en-US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&amp;2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3"/>
          <p:cNvSpPr txBox="1"/>
          <p:nvPr>
            <p:ph type="title"/>
          </p:nvPr>
        </p:nvSpPr>
        <p:spPr>
          <a:xfrm>
            <a:off x="347025" y="18250"/>
            <a:ext cx="84609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9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As a Chapter President remember, it’s your…</a:t>
            </a:r>
            <a:endParaRPr sz="4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1" name="Google Shape;131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2" name="Google Shape;1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655" y="1801341"/>
            <a:ext cx="6382699" cy="197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050" y="4824575"/>
            <a:ext cx="1883875" cy="188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3444c93d86_0_0"/>
          <p:cNvSpPr txBox="1"/>
          <p:nvPr>
            <p:ph type="title"/>
          </p:nvPr>
        </p:nvSpPr>
        <p:spPr>
          <a:xfrm>
            <a:off x="628650" y="-168499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LDCP </a:t>
            </a:r>
            <a:r>
              <a:rPr b="1" lang="en-US" sz="3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Sessions</a:t>
            </a:r>
            <a:endParaRPr b="1" sz="3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g13444c93d86_0_0"/>
          <p:cNvSpPr txBox="1"/>
          <p:nvPr>
            <p:ph idx="1" type="body"/>
          </p:nvPr>
        </p:nvSpPr>
        <p:spPr>
          <a:xfrm>
            <a:off x="628650" y="814600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Thursday, June 17th - 2:00 - 2:45 PM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Session 1: I’m the President, Now What?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Thursday, June 17th - 3:00 - 3:45 PM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Session 2: Membership                                                (with your membership chair)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Friday, June 18th - 8:30 - 8:50 AM &amp; 9:00 - 9:45 AM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Session 3: Parliamentary Procedure/Finance          (with your treasurer)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Friday, June 18th - 10:00 - 10:45 AM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Session 4: Resources/Programs/Projects                   (with your programs chair)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g13444c93d86_0_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13444c93d86_0_14"/>
          <p:cNvSpPr txBox="1"/>
          <p:nvPr>
            <p:ph type="title"/>
          </p:nvPr>
        </p:nvSpPr>
        <p:spPr>
          <a:xfrm>
            <a:off x="628650" y="1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Presenters</a:t>
            </a:r>
            <a:endParaRPr b="1" sz="3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g13444c93d86_0_14"/>
          <p:cNvSpPr txBox="1"/>
          <p:nvPr>
            <p:ph idx="1" type="body"/>
          </p:nvPr>
        </p:nvSpPr>
        <p:spPr>
          <a:xfrm>
            <a:off x="628650" y="1016800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I’m the President, Now What?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Janet Helmcamp, Shalan Inmon, Patti Belknap,            &amp; Janie Stone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Membership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Michelle Grandenetti, Phyllis McPherson,                      &amp; Janet Pipkin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Parliamentary Procedure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Dr. Helen Popovich, International Representative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Finance 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Charlotte Nyman, Nelle Gentry, Leesa Cole,               Ella Gauthier, &amp; Deborah Thomas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Resources/Programs/Projects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Bonne Moore, Mandy Story, Stacey Arnold,                  &amp; Janet Helmcamp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g13444c93d86_0_1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25a4e986ec_0_247"/>
          <p:cNvSpPr txBox="1"/>
          <p:nvPr>
            <p:ph type="title"/>
          </p:nvPr>
        </p:nvSpPr>
        <p:spPr>
          <a:xfrm>
            <a:off x="658975" y="1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LDCP Session 1</a:t>
            </a:r>
            <a:endParaRPr sz="36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g125a4e986ec_0_247"/>
          <p:cNvSpPr txBox="1"/>
          <p:nvPr/>
        </p:nvSpPr>
        <p:spPr>
          <a:xfrm>
            <a:off x="5073275" y="6081300"/>
            <a:ext cx="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g125a4e986ec_0_247"/>
          <p:cNvSpPr txBox="1"/>
          <p:nvPr/>
        </p:nvSpPr>
        <p:spPr>
          <a:xfrm>
            <a:off x="611425" y="1702100"/>
            <a:ext cx="79818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the President…NOW WHAT?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7" name="Google Shape;1137;p4"/>
          <p:cNvSpPr txBox="1"/>
          <p:nvPr/>
        </p:nvSpPr>
        <p:spPr>
          <a:xfrm>
            <a:off x="1511394" y="945931"/>
            <a:ext cx="5915025" cy="713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b="1" i="0" lang="en-US" sz="3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TSO 20</a:t>
            </a:r>
            <a:r>
              <a:rPr b="1" lang="en-US" sz="3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b="1" i="0" lang="en-US" sz="3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- 202</a:t>
            </a:r>
            <a:r>
              <a:rPr b="1" lang="en-US" sz="3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i="0" lang="en-US" sz="3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Goals</a:t>
            </a:r>
            <a:endParaRPr b="1" i="0" sz="14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8" name="Google Shape;1138;p4"/>
          <p:cNvSpPr/>
          <p:nvPr/>
        </p:nvSpPr>
        <p:spPr>
          <a:xfrm>
            <a:off x="457200" y="1783975"/>
            <a:ext cx="82488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31F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Nurture</a:t>
            </a:r>
            <a:r>
              <a:rPr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 -  Develop relationships with current and new members </a:t>
            </a:r>
            <a:endParaRPr sz="2800">
              <a:solidFill>
                <a:srgbClr val="231F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Serve</a:t>
            </a:r>
            <a:r>
              <a:rPr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 - Give of your time to others </a:t>
            </a:r>
            <a:endParaRPr sz="2800">
              <a:solidFill>
                <a:srgbClr val="231F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Educate</a:t>
            </a:r>
            <a:r>
              <a:rPr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 - Promote the purposes and mission of DKG to others </a:t>
            </a:r>
            <a:endParaRPr sz="2800">
              <a:solidFill>
                <a:srgbClr val="231F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Wonder </a:t>
            </a:r>
            <a:r>
              <a:rPr lang="en-US" sz="2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rPr>
              <a:t>- Dream, Ask, Reflect</a:t>
            </a:r>
            <a:endParaRPr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25a4e986ec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4" name="Google Shape;1144;g125a4e986ec_0_0"/>
          <p:cNvSpPr txBox="1"/>
          <p:nvPr/>
        </p:nvSpPr>
        <p:spPr>
          <a:xfrm>
            <a:off x="115700" y="104250"/>
            <a:ext cx="874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Dates to Remember on the Journey</a:t>
            </a:r>
            <a:endParaRPr b="1"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5" name="Google Shape;1145;g125a4e986ec_0_0"/>
          <p:cNvSpPr txBox="1"/>
          <p:nvPr/>
        </p:nvSpPr>
        <p:spPr>
          <a:xfrm>
            <a:off x="363525" y="750750"/>
            <a:ext cx="4048800" cy="6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July 2022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Chapter Officers 22-24 begin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1-2 - DKG Ignite, Austin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3 - TSO Dues Processing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12 -15 - Int’l Convention, New Orleans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14 - TX Event, New Orleans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15 - Form 15: Chapter Treas. Annual Report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August 2022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6 - AW 6, 8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13 - AW 15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20 - AW 1  4, 7, 14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27 - AW 5, 11, 16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September 2022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10 - AW 2, 9, 10, 12, 18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17 -AW  3, 13, 17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23-24 - ASTEF Board Zoom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October 2022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1-2 - TSO Exec. Comm.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15 - Leadership Seminar Apps.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31 - Chapter Website Compliance Fm. 72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November 2022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1 - LSN Article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1 - Fall Mini-Grant Applications Due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15 - IRS Chapter Filing 990N, ePostcard Due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December 2022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January 2023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13-15 - STAR Retreat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31 - ASTEF Proj. Mid-Year Report Due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g125a4e986ec_0_0"/>
          <p:cNvSpPr txBox="1"/>
          <p:nvPr/>
        </p:nvSpPr>
        <p:spPr>
          <a:xfrm>
            <a:off x="4197500" y="646500"/>
            <a:ext cx="4660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February 2023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LSN Article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Nomination for TSO Achievement and Golden Rose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Annual Necrology </a:t>
            </a: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Report</a:t>
            </a: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 Fm. 2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Chapter President Report to State President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Nomination Forms for TSO Committees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1-28 - ASTEF Giving Month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15 - Convention Breakout Session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17-19 - Leadership 2023 Event ?????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March 2023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ASTEF  Aspiring  Educator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TSO State Scholarship and Spring Mini-Grant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April 2023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LSN Article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ASTEF Project Stipend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ASTEF Advocate for Education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Chapter Spotlight Program/Project Submission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Member in Print and Media Recognition Forms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1 - Contributions to TSO Funds Due (for convention recognition)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15 - TSO McAllen Convention Visual Arts Applications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May 2023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11 - Founder’s Day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15 - TSO Convention Early Registration Due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pen Sans"/>
                <a:ea typeface="Open Sans"/>
                <a:cs typeface="Open Sans"/>
                <a:sym typeface="Open Sans"/>
              </a:rPr>
              <a:t>June 2023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15-17 - TSO Convention McAllen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6"/>
          <p:cNvSpPr txBox="1"/>
          <p:nvPr/>
        </p:nvSpPr>
        <p:spPr>
          <a:xfrm>
            <a:off x="555450" y="403650"/>
            <a:ext cx="75915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Texas State Organization Executive Committee</a:t>
            </a:r>
            <a:endParaRPr b="1" i="0" sz="3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Google Shape;1153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4" name="Google Shape;1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75" y="1857600"/>
            <a:ext cx="1409740" cy="18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925" y="1859693"/>
            <a:ext cx="1409750" cy="187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075" y="1859700"/>
            <a:ext cx="1409750" cy="187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225" y="1859700"/>
            <a:ext cx="1409750" cy="187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9375" y="1859700"/>
            <a:ext cx="1409750" cy="1879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6"/>
          <p:cNvSpPr txBox="1"/>
          <p:nvPr/>
        </p:nvSpPr>
        <p:spPr>
          <a:xfrm>
            <a:off x="730775" y="4000550"/>
            <a:ext cx="1409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President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​Shalan Inmon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Alpha Sigma,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12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6"/>
          <p:cNvSpPr txBox="1"/>
          <p:nvPr/>
        </p:nvSpPr>
        <p:spPr>
          <a:xfrm>
            <a:off x="2292925" y="4000550"/>
            <a:ext cx="1409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First Vice President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Bonnie Moore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Eta Delta,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3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6"/>
          <p:cNvSpPr txBox="1"/>
          <p:nvPr/>
        </p:nvSpPr>
        <p:spPr>
          <a:xfrm>
            <a:off x="3855075" y="3846650"/>
            <a:ext cx="15621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Second Vice President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Michelle Grandinetti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​Theta Alpha,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9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2" name="Google Shape;1162;p6"/>
          <p:cNvSpPr txBox="1"/>
          <p:nvPr/>
        </p:nvSpPr>
        <p:spPr>
          <a:xfrm>
            <a:off x="5493425" y="3846650"/>
            <a:ext cx="14097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Recording Secretary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Dr. Stacey Arnold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​Kappa Lambda, Area 7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3" name="Google Shape;1163;p6"/>
          <p:cNvSpPr txBox="1"/>
          <p:nvPr/>
        </p:nvSpPr>
        <p:spPr>
          <a:xfrm>
            <a:off x="6979375" y="3846650"/>
            <a:ext cx="14097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Corresponding Secretary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Charlotte Nyman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Alpha Pi,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17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7"/>
          <p:cNvSpPr txBox="1"/>
          <p:nvPr/>
        </p:nvSpPr>
        <p:spPr>
          <a:xfrm>
            <a:off x="1561200" y="352700"/>
            <a:ext cx="6021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Ex</a:t>
            </a:r>
            <a:r>
              <a:rPr b="1" lang="en-US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Officio Executive Committee Members</a:t>
            </a:r>
            <a:endParaRPr b="1" i="0" sz="3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0" name="Google Shape;11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00" y="1618775"/>
            <a:ext cx="1412906" cy="18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052" y="1618775"/>
            <a:ext cx="1412900" cy="18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801" y="1618775"/>
            <a:ext cx="1412900" cy="18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1675" y="1618775"/>
            <a:ext cx="1412900" cy="188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7"/>
          <p:cNvSpPr txBox="1"/>
          <p:nvPr/>
        </p:nvSpPr>
        <p:spPr>
          <a:xfrm>
            <a:off x="1403600" y="3635575"/>
            <a:ext cx="14130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Immediate Past President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Patti Belknap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Theta Alpha,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9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5" name="Google Shape;1175;p7"/>
          <p:cNvSpPr txBox="1"/>
          <p:nvPr/>
        </p:nvSpPr>
        <p:spPr>
          <a:xfrm>
            <a:off x="3068000" y="3635575"/>
            <a:ext cx="1413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Parliamentarian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​Mandy Story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​Iota Omicron,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Area 16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6" name="Google Shape;1176;p7"/>
          <p:cNvSpPr txBox="1"/>
          <p:nvPr/>
        </p:nvSpPr>
        <p:spPr>
          <a:xfrm>
            <a:off x="4649813" y="3624025"/>
            <a:ext cx="1413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ASTEF President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Dr. Rosemary Morrow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Alpha, 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Area 7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7"/>
          <p:cNvSpPr txBox="1"/>
          <p:nvPr/>
        </p:nvSpPr>
        <p:spPr>
          <a:xfrm>
            <a:off x="6231650" y="3635575"/>
            <a:ext cx="14130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TSO Executive Secretary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Leesa Cole</a:t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Delta Omicron, Area 9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2020-05-09T17:50:17Z</dcterms:created>
  <dc:creator>Bonnie Moore</dc:creator>
</cp:coreProperties>
</file>