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302" r:id="rId6"/>
    <p:sldId id="294" r:id="rId7"/>
    <p:sldId id="303" r:id="rId8"/>
    <p:sldId id="304" r:id="rId9"/>
    <p:sldId id="313" r:id="rId10"/>
    <p:sldId id="307" r:id="rId11"/>
    <p:sldId id="297" r:id="rId12"/>
    <p:sldId id="298" r:id="rId13"/>
    <p:sldId id="308" r:id="rId14"/>
    <p:sldId id="299" r:id="rId15"/>
    <p:sldId id="309" r:id="rId16"/>
    <p:sldId id="300" r:id="rId17"/>
    <p:sldId id="310" r:id="rId18"/>
    <p:sldId id="301" r:id="rId19"/>
    <p:sldId id="311" r:id="rId20"/>
  </p:sldIdLst>
  <p:sldSz cx="9144000" cy="5143500" type="screen16x9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39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/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://www.dkgtexas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xfrm>
            <a:off x="2806995" y="1020727"/>
            <a:ext cx="3552730" cy="27172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JOURNEY </a:t>
            </a:r>
            <a:br>
              <a:rPr lang="en-GB" sz="2800" b="1" dirty="0">
                <a:solidFill>
                  <a:schemeClr val="tx1"/>
                </a:solidFill>
                <a:latin typeface="Ink Free" panose="03080402000500000000" pitchFamily="66" charset="0"/>
              </a:rPr>
            </a:br>
            <a:r>
              <a:rPr lang="en-GB" sz="2800" b="1" dirty="0">
                <a:solidFill>
                  <a:schemeClr val="tx1"/>
                </a:solidFill>
                <a:latin typeface="Ink Free" panose="03080402000500000000" pitchFamily="66" charset="0"/>
              </a:rPr>
              <a:t>Which Way Will You go?</a:t>
            </a:r>
            <a:br>
              <a:rPr lang="en-GB" sz="2800" b="1" dirty="0">
                <a:solidFill>
                  <a:schemeClr val="tx1"/>
                </a:solidFill>
                <a:latin typeface="Ink Free" panose="03080402000500000000" pitchFamily="66" charset="0"/>
              </a:rPr>
            </a:br>
            <a:br>
              <a:rPr lang="en-GB" sz="2800" b="1" dirty="0">
                <a:solidFill>
                  <a:schemeClr val="tx1"/>
                </a:solidFill>
                <a:latin typeface="Ink Free" panose="03080402000500000000" pitchFamily="66" charset="0"/>
              </a:rPr>
            </a:br>
            <a:r>
              <a:rPr lang="en-GB" b="1" dirty="0">
                <a:solidFill>
                  <a:schemeClr val="tx1"/>
                </a:solidFill>
              </a:rPr>
              <a:t>Chapter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Archives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>2021 - 2023</a:t>
            </a:r>
            <a:endParaRPr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8948" y="744279"/>
            <a:ext cx="6468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R – Request a list of the Chapter Histories and Yearbooks that have been turned into state by contacting the Archives Committee Chair. 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some chapter histories are missing, ask former presidents if they have written their chapter history.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8948" y="744279"/>
            <a:ext cx="6468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R – Request a list of the Chapter Histories and Yearbooks that have been turned into state by contacting the Archives Committee Chair. 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some chapter histories are missing, ask former presidents if they have written their chapter history.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If yearbooks are missing, ask chapter members to look and find them for your chapter archives.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8948" y="744279"/>
            <a:ext cx="6468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N – Need Chapter Presidents to write their chapter history each year or biennium. 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Write either a summary or an outline form.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8948" y="744279"/>
            <a:ext cx="64680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N – Need Chapter Presidents to write their chapter history each year or biennium. 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Write either a summary or an outline form.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Keep one copy at the chapter level and send to the state.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8948" y="744279"/>
            <a:ext cx="6468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E – Engage each other by working together to complete Chapter History.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Use the minutes, newsletters, yearbooks, newspaper clippings, and photographs to complete the chapter history.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8948" y="744279"/>
            <a:ext cx="6468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E – Engage each other by working together to complete Chapter History.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Use the minutes, newsletters, yearbooks, newspaper clippings, and photographs to complete the chapter history.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Do not turn in your yearbooks and minutes to the state archives until your chapter history is written.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8948" y="744279"/>
            <a:ext cx="6468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Y- You Find your Chapter Checklist.  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Use it to record where items of importance are kept.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The Chapter Charter is listed first on this checklist. 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Who has it?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Where is it stored?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Go to </a:t>
            </a:r>
            <a:r>
              <a:rPr lang="en-US" sz="2000" dirty="0">
                <a:solidFill>
                  <a:schemeClr val="tx1"/>
                </a:solidFill>
                <a:hlinkClick r:id="rId1"/>
              </a:rPr>
              <a:t>www.dkgtexas.org</a:t>
            </a:r>
            <a:r>
              <a:rPr lang="en-US" sz="2000" dirty="0">
                <a:solidFill>
                  <a:schemeClr val="tx1"/>
                </a:solidFill>
              </a:rPr>
              <a:t> to find the forms under Committee and then Archives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07566" y="1033062"/>
            <a:ext cx="663812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ctr" rtl="0">
              <a:spcBef>
                <a:spcPts val="60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2021-2023 Archive Committee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lvl="0" algn="ctr" rtl="0">
              <a:spcBef>
                <a:spcPts val="600"/>
              </a:spcBef>
              <a:spcAft>
                <a:spcPts val="0"/>
              </a:spcAft>
              <a:buSzPts val="2400"/>
            </a:pP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Ratley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Kappa Delta, Area 10 – </a:t>
            </a:r>
            <a:r>
              <a:rPr lang="en-US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ulana@swbell.net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Thomas – Mu Omicron, Area 9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Mollie Kasper – Alpha Tau, Area 9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Grogan – Delta Omicron, Area 9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Stackfleth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Theta Chi, Area 10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lvl="0" algn="ctr" rtl="0">
              <a:spcAft>
                <a:spcPts val="0"/>
              </a:spcAft>
              <a:buSzPts val="24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Linnea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Grindley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Kappa Delta, Area 10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Inmon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 officio – Alpha Sigma, Area 12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61292" y="979012"/>
            <a:ext cx="7221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J – Journey through your Chapter Archives.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/>
              <a:t>Each chapter needs an Archive Committee.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61292" y="979012"/>
            <a:ext cx="7221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J – Journey through your Chapter Archives.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/>
              <a:t>Each chapter needs an Archive Committee.</a:t>
            </a:r>
            <a:endParaRPr lang="en-US" sz="2000" dirty="0"/>
          </a:p>
          <a:p>
            <a:endParaRPr lang="en-US" sz="2000" dirty="0"/>
          </a:p>
          <a:p>
            <a:pPr marL="457200" indent="-457200">
              <a:buAutoNum type="arabicPeriod" startAt="2"/>
            </a:pPr>
            <a:r>
              <a:rPr lang="en-US" sz="2000" dirty="0"/>
              <a:t>Find chapter archives and keep them in a climate-     </a:t>
            </a:r>
            <a:endParaRPr lang="en-US" sz="2000" dirty="0"/>
          </a:p>
          <a:p>
            <a:r>
              <a:rPr lang="en-US" sz="2000" dirty="0"/>
              <a:t>       controlled environment. 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30923" y="988555"/>
            <a:ext cx="6682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O – Open up your Archive files.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/>
              <a:t>Organize your chapter yearbooks, minutes, newsletter, and photographs putting them in order.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30923" y="988555"/>
            <a:ext cx="6682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O – Open up your Archive files.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/>
              <a:t>Organize your chapter yearbooks, minutes, newsletter, and photographs putting them in order.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Find your chapter histories that have been written every year or biennium. 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5866" y="809123"/>
            <a:ext cx="6471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U – Understand what to keep and what to toss.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Keep one copy of all your minutes signed by the secretary and the president and send the other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  copies to Archives. 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000" dirty="0">
                <a:solidFill>
                  <a:schemeClr val="tx1"/>
                </a:solidFill>
              </a:rPr>
              <a:t>Keep a copy of each chapter history and send the others to Archives.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5866" y="809123"/>
            <a:ext cx="6471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U – Understand what to keep and what to toss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Turn in every 7 years to Archives: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</a:rPr>
              <a:t>Keep chapter financial records including budgets, meetings, and financial records.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</a:rPr>
              <a:t>Keep membership lists.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8948" y="744279"/>
            <a:ext cx="646805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U – Understand what to keep and what to toss.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      </a:t>
            </a:r>
            <a:r>
              <a:rPr lang="en-US" sz="2000" dirty="0">
                <a:solidFill>
                  <a:schemeClr val="tx1"/>
                </a:solidFill>
              </a:rPr>
              <a:t>Turn in every 7 years to Archives: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>
                <a:solidFill>
                  <a:schemeClr val="tx1"/>
                </a:solidFill>
              </a:rPr>
              <a:t>Keep important communication from the Founders or state officers.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>
                <a:solidFill>
                  <a:schemeClr val="tx1"/>
                </a:solidFill>
              </a:rPr>
              <a:t>Keep scrapbooks and photo albums, labeling people, places, and dates.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8948" y="744279"/>
            <a:ext cx="6468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U – Understand what to keep and what to toss.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  7.  Toss extra copies of papers as programs 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       handouts, etc. cluttering up your Archives.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ion template">
  <a:themeElements>
    <a:clrScheme name="Custom 347">
      <a:dk1>
        <a:srgbClr val="434343"/>
      </a:dk1>
      <a:lt1>
        <a:srgbClr val="FFFFFF"/>
      </a:lt1>
      <a:dk2>
        <a:srgbClr val="8A9BA6"/>
      </a:dk2>
      <a:lt2>
        <a:srgbClr val="D8DEE2"/>
      </a:lt2>
      <a:accent1>
        <a:srgbClr val="99BAB6"/>
      </a:accent1>
      <a:accent2>
        <a:srgbClr val="6B93A0"/>
      </a:accent2>
      <a:accent3>
        <a:srgbClr val="C0C99A"/>
      </a:accent3>
      <a:accent4>
        <a:srgbClr val="96B079"/>
      </a:accent4>
      <a:accent5>
        <a:srgbClr val="F3EDD7"/>
      </a:accent5>
      <a:accent6>
        <a:srgbClr val="C3B3A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3358</Words>
  <Application>WPS Presentation</Application>
  <PresentationFormat>On-screen Show (16:9)</PresentationFormat>
  <Paragraphs>139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Arial</vt:lpstr>
      <vt:lpstr>Frank Ruhl Libre</vt:lpstr>
      <vt:lpstr>Segoe Print</vt:lpstr>
      <vt:lpstr>Ink Free</vt:lpstr>
      <vt:lpstr>Microsoft YaHei</vt:lpstr>
      <vt:lpstr>Arial Unicode MS</vt:lpstr>
      <vt:lpstr>Dion template</vt:lpstr>
      <vt:lpstr>JOURNEY  Which Way Will You go?  Chapter Archives 2021 - 2023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 Which Way Will You go?</dc:title>
  <dc:creator>Katherine Grogan</dc:creator>
  <cp:lastModifiedBy>ulana</cp:lastModifiedBy>
  <cp:revision>50</cp:revision>
  <cp:lastPrinted>2022-02-25T19:11:00Z</cp:lastPrinted>
  <dcterms:created xsi:type="dcterms:W3CDTF">2022-06-13T14:31:18Z</dcterms:created>
  <dcterms:modified xsi:type="dcterms:W3CDTF">2022-06-13T14:32:05Z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1D56EF63160C46C09A7F54AA6DB70AC6</vt:lpwstr>
  </property>
  <property fmtid="{D5CDD505-2E9C-101B-9397-08002B2CF9AE}" pid="3" name="KSOProductBuildVer">
    <vt:lpwstr>1033-11.2.0.11156</vt:lpwstr>
  </property>
</Properties>
</file>